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7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6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806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796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728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0619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2108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757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819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29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27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31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77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767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8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56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614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F1B632-3C39-4885-AC55-75C5E9A20716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1B5B88-33E2-4FFD-97A3-A697128075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41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endParaRPr lang="it-IT" b="1" dirty="0">
              <a:solidFill>
                <a:srgbClr val="FFC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Sistema Integrato di rendicontazione e supporto al ciclo delle entrate</a:t>
            </a:r>
            <a:endParaRPr lang="it-IT" sz="3200" dirty="0">
              <a:solidFill>
                <a:schemeClr val="tx2">
                  <a:lumMod val="20000"/>
                  <a:lumOff val="8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70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323" y="225726"/>
            <a:ext cx="9936250" cy="1108124"/>
          </a:xfrm>
        </p:spPr>
        <p:txBody>
          <a:bodyPr/>
          <a:lstStyle/>
          <a:p>
            <a:r>
              <a:rPr lang="it-IT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Situazione attuale ciclo delle entrate</a:t>
            </a:r>
            <a:endParaRPr lang="it-IT" b="1" dirty="0">
              <a:solidFill>
                <a:srgbClr val="FFC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323" y="1558255"/>
            <a:ext cx="8534400" cy="4070757"/>
          </a:xfrm>
        </p:spPr>
        <p:txBody>
          <a:bodyPr>
            <a:noAutofit/>
          </a:bodyPr>
          <a:lstStyle/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Accertamento della esigibilità delle richieste di pagamento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Determina Dirigenziale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Pubblicazione sulla piattaforma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MyPay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dei dovuti 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Spedizione Avvisi di pagamento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Riconciliazione automatica degli incassi tramite PagoPA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dell’insoluto in modo extra nodo dei pagamenti 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autonoma del concessionario (emissione e riscossione)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Riconciliazione manuale degli incassi ricevuti durante la gestione bonaria o coattiva (perdita dei riferimenti delle informazioni dell’accertamento e della determina)</a:t>
            </a:r>
          </a:p>
        </p:txBody>
      </p:sp>
    </p:spTree>
    <p:extLst>
      <p:ext uri="{BB962C8B-B14F-4D97-AF65-F5344CB8AC3E}">
        <p14:creationId xmlns:p14="http://schemas.microsoft.com/office/powerpoint/2010/main" val="4088266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4211" y="200558"/>
            <a:ext cx="11228155" cy="1250737"/>
          </a:xfrm>
        </p:spPr>
        <p:txBody>
          <a:bodyPr/>
          <a:lstStyle/>
          <a:p>
            <a:r>
              <a:rPr lang="it-IT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con </a:t>
            </a:r>
            <a:r>
              <a:rPr lang="it-IT" b="1" dirty="0" err="1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r>
              <a:rPr lang="it-IT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del ciclo delle entrate</a:t>
            </a:r>
            <a:endParaRPr lang="it-IT" b="1" dirty="0">
              <a:solidFill>
                <a:srgbClr val="FFC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1" y="1549866"/>
            <a:ext cx="8534400" cy="4624431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Accertamento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della esigibilità </a:t>
            </a:r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delle richieste di pagamento</a:t>
            </a:r>
          </a:p>
          <a:p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Determina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Dirigenziale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Inserimento dei dovuti sulla piattaforma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endParaRPr lang="it-IT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Pubblicazione sulla piattaforma </a:t>
            </a:r>
            <a:r>
              <a:rPr lang="it-IT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MyPay</a:t>
            </a:r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dei dovuti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tramite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endParaRPr lang="it-IT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Spedizione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degli avvisi </a:t>
            </a:r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pagamento e comunicazioni istituzionali automatizzata tramite postalizzazione digitale /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Io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delle notifiche delle raccomandate tramite nodo nazionale PND</a:t>
            </a:r>
            <a:endParaRPr lang="it-IT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Riconciliazione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automatica degli </a:t>
            </a:r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incassi tramite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PagoPA e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endParaRPr lang="it-IT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98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4211" y="200558"/>
            <a:ext cx="11228155" cy="1250737"/>
          </a:xfrm>
        </p:spPr>
        <p:txBody>
          <a:bodyPr/>
          <a:lstStyle/>
          <a:p>
            <a:r>
              <a:rPr lang="it-IT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con </a:t>
            </a:r>
            <a:r>
              <a:rPr lang="it-IT" b="1" dirty="0" err="1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r>
              <a:rPr lang="it-IT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del ciclo delle entrate</a:t>
            </a:r>
            <a:endParaRPr lang="it-IT" b="1" dirty="0">
              <a:solidFill>
                <a:srgbClr val="FFC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1" y="1549866"/>
            <a:ext cx="8534400" cy="4624431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dell’insoluto all’interno del nodo dei pagamenti tramite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endParaRPr lang="it-IT" dirty="0" smtClea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Riconciliazione automatica degli incassi ricevuti durante la gestione bonaria o coattiva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Gestione Integrata con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MySir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del concessionario (emissione e riscossione)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Utilizzo dello stesso IUD e IUV con disponibilità dei dati </a:t>
            </a:r>
            <a:r>
              <a:rPr lang="it-IT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dell’accertamento contabile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e della determina durante tutto il ciclo delle entrate per ciascun dovuto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Controllo unico da parte della ragioneria delle voci d’incasso dal punto di vista economico e di gestione durante tutto il ciclo delle entrate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998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4211" y="318004"/>
            <a:ext cx="10313755" cy="1507067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servizio della CMRC a favore dei comuni metropolitani</a:t>
            </a:r>
            <a:endParaRPr lang="it-IT" b="1" dirty="0">
              <a:solidFill>
                <a:srgbClr val="FFC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2" y="1825071"/>
            <a:ext cx="8534400" cy="3615267"/>
          </a:xfrm>
        </p:spPr>
        <p:txBody>
          <a:bodyPr/>
          <a:lstStyle/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Creazione di un servizio </a:t>
            </a:r>
            <a:r>
              <a:rPr lang="it-IT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cloud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per i comuni dell’area metropolitana</a:t>
            </a:r>
          </a:p>
          <a:p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Consulenza contabile da parte della </a:t>
            </a:r>
            <a:r>
              <a:rPr lang="it-IT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CMRC</a:t>
            </a:r>
            <a:endParaRPr lang="it-IT" dirty="0" smtClea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672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zione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125</TotalTime>
  <Words>251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Century Gothic</vt:lpstr>
      <vt:lpstr>Segoe UI</vt:lpstr>
      <vt:lpstr>Wingdings 3</vt:lpstr>
      <vt:lpstr>Sezione</vt:lpstr>
      <vt:lpstr>MySir</vt:lpstr>
      <vt:lpstr>Situazione attuale ciclo delle entrate</vt:lpstr>
      <vt:lpstr>Gestione con MySir del ciclo delle entrate</vt:lpstr>
      <vt:lpstr>Gestione con MySir del ciclo delle entrate</vt:lpstr>
      <vt:lpstr>servizio della CMRC a favore dei comuni metropolitani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MySir</dc:title>
  <dc:creator>Francesco Russotto</dc:creator>
  <cp:lastModifiedBy>Francesco Russotto</cp:lastModifiedBy>
  <cp:revision>19</cp:revision>
  <cp:lastPrinted>2023-10-09T10:40:57Z</cp:lastPrinted>
  <dcterms:created xsi:type="dcterms:W3CDTF">2023-10-09T08:55:27Z</dcterms:created>
  <dcterms:modified xsi:type="dcterms:W3CDTF">2023-10-11T10:23:22Z</dcterms:modified>
</cp:coreProperties>
</file>