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2" r:id="rId2"/>
    <p:sldId id="264" r:id="rId3"/>
    <p:sldId id="271" r:id="rId4"/>
    <p:sldId id="272" r:id="rId5"/>
    <p:sldId id="273" r:id="rId6"/>
    <p:sldId id="274" r:id="rId7"/>
    <p:sldId id="266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7C643B-9DA2-4CA1-873A-5C08C0BEB80F}" v="156" dt="2024-06-18T10:02:14.7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1000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ratesi Fabio" userId="b057dd03-fcf4-4cd2-be87-fece7c24f650" providerId="ADAL" clId="{757C643B-9DA2-4CA1-873A-5C08C0BEB80F}"/>
    <pc:docChg chg="undo redo custSel addSld delSld modSld sldOrd">
      <pc:chgData name="Pratesi Fabio" userId="b057dd03-fcf4-4cd2-be87-fece7c24f650" providerId="ADAL" clId="{757C643B-9DA2-4CA1-873A-5C08C0BEB80F}" dt="2024-06-18T09:37:41.757" v="519" actId="404"/>
      <pc:docMkLst>
        <pc:docMk/>
      </pc:docMkLst>
      <pc:sldChg chg="del">
        <pc:chgData name="Pratesi Fabio" userId="b057dd03-fcf4-4cd2-be87-fece7c24f650" providerId="ADAL" clId="{757C643B-9DA2-4CA1-873A-5C08C0BEB80F}" dt="2024-06-07T18:13:20.783" v="177" actId="2696"/>
        <pc:sldMkLst>
          <pc:docMk/>
          <pc:sldMk cId="2189850536" sldId="256"/>
        </pc:sldMkLst>
      </pc:sldChg>
      <pc:sldChg chg="del">
        <pc:chgData name="Pratesi Fabio" userId="b057dd03-fcf4-4cd2-be87-fece7c24f650" providerId="ADAL" clId="{757C643B-9DA2-4CA1-873A-5C08C0BEB80F}" dt="2024-06-07T18:13:12.688" v="173" actId="2696"/>
        <pc:sldMkLst>
          <pc:docMk/>
          <pc:sldMk cId="1269900059" sldId="257"/>
        </pc:sldMkLst>
      </pc:sldChg>
      <pc:sldChg chg="del">
        <pc:chgData name="Pratesi Fabio" userId="b057dd03-fcf4-4cd2-be87-fece7c24f650" providerId="ADAL" clId="{757C643B-9DA2-4CA1-873A-5C08C0BEB80F}" dt="2024-06-07T18:13:18.709" v="176" actId="2696"/>
        <pc:sldMkLst>
          <pc:docMk/>
          <pc:sldMk cId="1772859055" sldId="258"/>
        </pc:sldMkLst>
      </pc:sldChg>
      <pc:sldChg chg="del">
        <pc:chgData name="Pratesi Fabio" userId="b057dd03-fcf4-4cd2-be87-fece7c24f650" providerId="ADAL" clId="{757C643B-9DA2-4CA1-873A-5C08C0BEB80F}" dt="2024-06-07T18:13:16.399" v="175" actId="2696"/>
        <pc:sldMkLst>
          <pc:docMk/>
          <pc:sldMk cId="3501777859" sldId="259"/>
        </pc:sldMkLst>
      </pc:sldChg>
      <pc:sldChg chg="del">
        <pc:chgData name="Pratesi Fabio" userId="b057dd03-fcf4-4cd2-be87-fece7c24f650" providerId="ADAL" clId="{757C643B-9DA2-4CA1-873A-5C08C0BEB80F}" dt="2024-06-07T18:13:14.435" v="174" actId="2696"/>
        <pc:sldMkLst>
          <pc:docMk/>
          <pc:sldMk cId="2969991003" sldId="261"/>
        </pc:sldMkLst>
      </pc:sldChg>
      <pc:sldChg chg="addSp modSp mod">
        <pc:chgData name="Pratesi Fabio" userId="b057dd03-fcf4-4cd2-be87-fece7c24f650" providerId="ADAL" clId="{757C643B-9DA2-4CA1-873A-5C08C0BEB80F}" dt="2024-06-18T09:26:42.900" v="509" actId="34135"/>
        <pc:sldMkLst>
          <pc:docMk/>
          <pc:sldMk cId="2925828991" sldId="262"/>
        </pc:sldMkLst>
        <pc:spChg chg="add mod">
          <ac:chgData name="Pratesi Fabio" userId="b057dd03-fcf4-4cd2-be87-fece7c24f650" providerId="ADAL" clId="{757C643B-9DA2-4CA1-873A-5C08C0BEB80F}" dt="2024-06-18T09:26:42.900" v="509" actId="34135"/>
          <ac:spMkLst>
            <pc:docMk/>
            <pc:sldMk cId="2925828991" sldId="262"/>
            <ac:spMk id="2" creationId="{27C5212F-7A0D-1E7E-0612-60F35ED0A61E}"/>
          </ac:spMkLst>
        </pc:spChg>
        <pc:spChg chg="mod">
          <ac:chgData name="Pratesi Fabio" userId="b057dd03-fcf4-4cd2-be87-fece7c24f650" providerId="ADAL" clId="{757C643B-9DA2-4CA1-873A-5C08C0BEB80F}" dt="2024-06-17T09:15:57.296" v="382" actId="113"/>
          <ac:spMkLst>
            <pc:docMk/>
            <pc:sldMk cId="2925828991" sldId="262"/>
            <ac:spMk id="11" creationId="{D54D4D69-B438-00CA-B921-0E297748C756}"/>
          </ac:spMkLst>
        </pc:spChg>
        <pc:spChg chg="mod">
          <ac:chgData name="Pratesi Fabio" userId="b057dd03-fcf4-4cd2-be87-fece7c24f650" providerId="ADAL" clId="{757C643B-9DA2-4CA1-873A-5C08C0BEB80F}" dt="2024-06-17T09:32:51.106" v="426" actId="207"/>
          <ac:spMkLst>
            <pc:docMk/>
            <pc:sldMk cId="2925828991" sldId="262"/>
            <ac:spMk id="12" creationId="{4A661D2A-9E58-20A9-E1FB-6AE30ADEFAFC}"/>
          </ac:spMkLst>
        </pc:spChg>
        <pc:picChg chg="mod">
          <ac:chgData name="Pratesi Fabio" userId="b057dd03-fcf4-4cd2-be87-fece7c24f650" providerId="ADAL" clId="{757C643B-9DA2-4CA1-873A-5C08C0BEB80F}" dt="2024-06-10T05:53:44.739" v="227" actId="34135"/>
          <ac:picMkLst>
            <pc:docMk/>
            <pc:sldMk cId="2925828991" sldId="262"/>
            <ac:picMk id="6" creationId="{3768EA34-1DAE-9626-B25D-B07A36005EC6}"/>
          </ac:picMkLst>
        </pc:picChg>
      </pc:sldChg>
      <pc:sldChg chg="del">
        <pc:chgData name="Pratesi Fabio" userId="b057dd03-fcf4-4cd2-be87-fece7c24f650" providerId="ADAL" clId="{757C643B-9DA2-4CA1-873A-5C08C0BEB80F}" dt="2024-06-07T18:13:22.652" v="178" actId="2696"/>
        <pc:sldMkLst>
          <pc:docMk/>
          <pc:sldMk cId="3692536101" sldId="263"/>
        </pc:sldMkLst>
      </pc:sldChg>
      <pc:sldChg chg="addSp modSp mod">
        <pc:chgData name="Pratesi Fabio" userId="b057dd03-fcf4-4cd2-be87-fece7c24f650" providerId="ADAL" clId="{757C643B-9DA2-4CA1-873A-5C08C0BEB80F}" dt="2024-06-18T09:27:55.069" v="510"/>
        <pc:sldMkLst>
          <pc:docMk/>
          <pc:sldMk cId="1942488264" sldId="264"/>
        </pc:sldMkLst>
        <pc:spChg chg="add mod">
          <ac:chgData name="Pratesi Fabio" userId="b057dd03-fcf4-4cd2-be87-fece7c24f650" providerId="ADAL" clId="{757C643B-9DA2-4CA1-873A-5C08C0BEB80F}" dt="2024-06-18T09:27:55.069" v="510"/>
          <ac:spMkLst>
            <pc:docMk/>
            <pc:sldMk cId="1942488264" sldId="264"/>
            <ac:spMk id="2" creationId="{EFE8571E-ED78-4462-DED2-7194A88D9C87}"/>
          </ac:spMkLst>
        </pc:spChg>
        <pc:spChg chg="mod">
          <ac:chgData name="Pratesi Fabio" userId="b057dd03-fcf4-4cd2-be87-fece7c24f650" providerId="ADAL" clId="{757C643B-9DA2-4CA1-873A-5C08C0BEB80F}" dt="2024-06-17T08:41:28.185" v="312" actId="113"/>
          <ac:spMkLst>
            <pc:docMk/>
            <pc:sldMk cId="1942488264" sldId="264"/>
            <ac:spMk id="11" creationId="{D54D4D69-B438-00CA-B921-0E297748C756}"/>
          </ac:spMkLst>
        </pc:spChg>
        <pc:spChg chg="mod">
          <ac:chgData name="Pratesi Fabio" userId="b057dd03-fcf4-4cd2-be87-fece7c24f650" providerId="ADAL" clId="{757C643B-9DA2-4CA1-873A-5C08C0BEB80F}" dt="2024-06-17T10:18:00.293" v="486"/>
          <ac:spMkLst>
            <pc:docMk/>
            <pc:sldMk cId="1942488264" sldId="264"/>
            <ac:spMk id="12" creationId="{4A661D2A-9E58-20A9-E1FB-6AE30ADEFAFC}"/>
          </ac:spMkLst>
        </pc:spChg>
        <pc:picChg chg="mod">
          <ac:chgData name="Pratesi Fabio" userId="b057dd03-fcf4-4cd2-be87-fece7c24f650" providerId="ADAL" clId="{757C643B-9DA2-4CA1-873A-5C08C0BEB80F}" dt="2024-06-10T05:54:04.590" v="231" actId="34135"/>
          <ac:picMkLst>
            <pc:docMk/>
            <pc:sldMk cId="1942488264" sldId="264"/>
            <ac:picMk id="6" creationId="{3768EA34-1DAE-9626-B25D-B07A36005EC6}"/>
          </ac:picMkLst>
        </pc:picChg>
      </pc:sldChg>
      <pc:sldChg chg="del">
        <pc:chgData name="Pratesi Fabio" userId="b057dd03-fcf4-4cd2-be87-fece7c24f650" providerId="ADAL" clId="{757C643B-9DA2-4CA1-873A-5C08C0BEB80F}" dt="2024-06-07T18:13:07.550" v="172" actId="2696"/>
        <pc:sldMkLst>
          <pc:docMk/>
          <pc:sldMk cId="431226460" sldId="265"/>
        </pc:sldMkLst>
      </pc:sldChg>
      <pc:sldChg chg="addSp delSp modSp mod">
        <pc:chgData name="Pratesi Fabio" userId="b057dd03-fcf4-4cd2-be87-fece7c24f650" providerId="ADAL" clId="{757C643B-9DA2-4CA1-873A-5C08C0BEB80F}" dt="2024-06-18T09:37:41.757" v="519" actId="404"/>
        <pc:sldMkLst>
          <pc:docMk/>
          <pc:sldMk cId="4018871708" sldId="266"/>
        </pc:sldMkLst>
        <pc:spChg chg="add mod">
          <ac:chgData name="Pratesi Fabio" userId="b057dd03-fcf4-4cd2-be87-fece7c24f650" providerId="ADAL" clId="{757C643B-9DA2-4CA1-873A-5C08C0BEB80F}" dt="2024-06-18T09:37:41.757" v="519" actId="404"/>
          <ac:spMkLst>
            <pc:docMk/>
            <pc:sldMk cId="4018871708" sldId="266"/>
            <ac:spMk id="2" creationId="{BDFEFF36-DCFE-9B2D-7007-59E506AC49AD}"/>
          </ac:spMkLst>
        </pc:spChg>
        <pc:spChg chg="del mod">
          <ac:chgData name="Pratesi Fabio" userId="b057dd03-fcf4-4cd2-be87-fece7c24f650" providerId="ADAL" clId="{757C643B-9DA2-4CA1-873A-5C08C0BEB80F}" dt="2024-06-10T07:18:17.850" v="252" actId="478"/>
          <ac:spMkLst>
            <pc:docMk/>
            <pc:sldMk cId="4018871708" sldId="266"/>
            <ac:spMk id="11" creationId="{D54D4D69-B438-00CA-B921-0E297748C756}"/>
          </ac:spMkLst>
        </pc:spChg>
        <pc:spChg chg="mod">
          <ac:chgData name="Pratesi Fabio" userId="b057dd03-fcf4-4cd2-be87-fece7c24f650" providerId="ADAL" clId="{757C643B-9DA2-4CA1-873A-5C08C0BEB80F}" dt="2024-06-17T09:37:56.682" v="456" actId="113"/>
          <ac:spMkLst>
            <pc:docMk/>
            <pc:sldMk cId="4018871708" sldId="266"/>
            <ac:spMk id="12" creationId="{4A661D2A-9E58-20A9-E1FB-6AE30ADEFAFC}"/>
          </ac:spMkLst>
        </pc:spChg>
        <pc:picChg chg="mod">
          <ac:chgData name="Pratesi Fabio" userId="b057dd03-fcf4-4cd2-be87-fece7c24f650" providerId="ADAL" clId="{757C643B-9DA2-4CA1-873A-5C08C0BEB80F}" dt="2024-06-10T05:55:22.720" v="251" actId="34135"/>
          <ac:picMkLst>
            <pc:docMk/>
            <pc:sldMk cId="4018871708" sldId="266"/>
            <ac:picMk id="6" creationId="{3768EA34-1DAE-9626-B25D-B07A36005EC6}"/>
          </ac:picMkLst>
        </pc:picChg>
      </pc:sldChg>
      <pc:sldChg chg="del">
        <pc:chgData name="Pratesi Fabio" userId="b057dd03-fcf4-4cd2-be87-fece7c24f650" providerId="ADAL" clId="{757C643B-9DA2-4CA1-873A-5C08C0BEB80F}" dt="2024-06-07T18:13:27.160" v="181" actId="2696"/>
        <pc:sldMkLst>
          <pc:docMk/>
          <pc:sldMk cId="2309912420" sldId="267"/>
        </pc:sldMkLst>
      </pc:sldChg>
      <pc:sldChg chg="del">
        <pc:chgData name="Pratesi Fabio" userId="b057dd03-fcf4-4cd2-be87-fece7c24f650" providerId="ADAL" clId="{757C643B-9DA2-4CA1-873A-5C08C0BEB80F}" dt="2024-06-07T18:13:25.670" v="180" actId="2696"/>
        <pc:sldMkLst>
          <pc:docMk/>
          <pc:sldMk cId="1735563629" sldId="268"/>
        </pc:sldMkLst>
      </pc:sldChg>
      <pc:sldChg chg="del">
        <pc:chgData name="Pratesi Fabio" userId="b057dd03-fcf4-4cd2-be87-fece7c24f650" providerId="ADAL" clId="{757C643B-9DA2-4CA1-873A-5C08C0BEB80F}" dt="2024-06-07T18:13:24.350" v="179" actId="2696"/>
        <pc:sldMkLst>
          <pc:docMk/>
          <pc:sldMk cId="2454057279" sldId="269"/>
        </pc:sldMkLst>
      </pc:sldChg>
      <pc:sldChg chg="addSp delSp modSp del mod ord">
        <pc:chgData name="Pratesi Fabio" userId="b057dd03-fcf4-4cd2-be87-fece7c24f650" providerId="ADAL" clId="{757C643B-9DA2-4CA1-873A-5C08C0BEB80F}" dt="2024-06-07T18:13:03.952" v="171" actId="2696"/>
        <pc:sldMkLst>
          <pc:docMk/>
          <pc:sldMk cId="2758285958" sldId="270"/>
        </pc:sldMkLst>
        <pc:spChg chg="mod">
          <ac:chgData name="Pratesi Fabio" userId="b057dd03-fcf4-4cd2-be87-fece7c24f650" providerId="ADAL" clId="{757C643B-9DA2-4CA1-873A-5C08C0BEB80F}" dt="2024-06-07T17:56:31.574" v="64" actId="20577"/>
          <ac:spMkLst>
            <pc:docMk/>
            <pc:sldMk cId="2758285958" sldId="270"/>
            <ac:spMk id="11" creationId="{D54D4D69-B438-00CA-B921-0E297748C756}"/>
          </ac:spMkLst>
        </pc:spChg>
        <pc:spChg chg="del">
          <ac:chgData name="Pratesi Fabio" userId="b057dd03-fcf4-4cd2-be87-fece7c24f650" providerId="ADAL" clId="{757C643B-9DA2-4CA1-873A-5C08C0BEB80F}" dt="2024-06-07T17:55:45.271" v="40" actId="26606"/>
          <ac:spMkLst>
            <pc:docMk/>
            <pc:sldMk cId="2758285958" sldId="270"/>
            <ac:spMk id="12" creationId="{4A661D2A-9E58-20A9-E1FB-6AE30ADEFAFC}"/>
          </ac:spMkLst>
        </pc:spChg>
        <pc:graphicFrameChg chg="add mod">
          <ac:chgData name="Pratesi Fabio" userId="b057dd03-fcf4-4cd2-be87-fece7c24f650" providerId="ADAL" clId="{757C643B-9DA2-4CA1-873A-5C08C0BEB80F}" dt="2024-06-07T18:12:58.518" v="170"/>
          <ac:graphicFrameMkLst>
            <pc:docMk/>
            <pc:sldMk cId="2758285958" sldId="270"/>
            <ac:graphicFrameMk id="14" creationId="{B48DEF03-BA3B-8C40-BC06-921D839BC447}"/>
          </ac:graphicFrameMkLst>
        </pc:graphicFrameChg>
      </pc:sldChg>
      <pc:sldChg chg="addSp delSp modSp mod">
        <pc:chgData name="Pratesi Fabio" userId="b057dd03-fcf4-4cd2-be87-fece7c24f650" providerId="ADAL" clId="{757C643B-9DA2-4CA1-873A-5C08C0BEB80F}" dt="2024-06-18T09:28:00.167" v="511"/>
        <pc:sldMkLst>
          <pc:docMk/>
          <pc:sldMk cId="2342406406" sldId="271"/>
        </pc:sldMkLst>
        <pc:spChg chg="add mod">
          <ac:chgData name="Pratesi Fabio" userId="b057dd03-fcf4-4cd2-be87-fece7c24f650" providerId="ADAL" clId="{757C643B-9DA2-4CA1-873A-5C08C0BEB80F}" dt="2024-06-18T09:28:00.167" v="511"/>
          <ac:spMkLst>
            <pc:docMk/>
            <pc:sldMk cId="2342406406" sldId="271"/>
            <ac:spMk id="2" creationId="{75090018-197E-8067-13A3-B344C3979344}"/>
          </ac:spMkLst>
        </pc:spChg>
        <pc:spChg chg="mod">
          <ac:chgData name="Pratesi Fabio" userId="b057dd03-fcf4-4cd2-be87-fece7c24f650" providerId="ADAL" clId="{757C643B-9DA2-4CA1-873A-5C08C0BEB80F}" dt="2024-06-17T08:41:16.262" v="311" actId="113"/>
          <ac:spMkLst>
            <pc:docMk/>
            <pc:sldMk cId="2342406406" sldId="271"/>
            <ac:spMk id="11" creationId="{D54D4D69-B438-00CA-B921-0E297748C756}"/>
          </ac:spMkLst>
        </pc:spChg>
        <pc:spChg chg="add del">
          <ac:chgData name="Pratesi Fabio" userId="b057dd03-fcf4-4cd2-be87-fece7c24f650" providerId="ADAL" clId="{757C643B-9DA2-4CA1-873A-5C08C0BEB80F}" dt="2024-06-07T17:52:56.945" v="24" actId="26606"/>
          <ac:spMkLst>
            <pc:docMk/>
            <pc:sldMk cId="2342406406" sldId="271"/>
            <ac:spMk id="12" creationId="{4A661D2A-9E58-20A9-E1FB-6AE30ADEFAFC}"/>
          </ac:spMkLst>
        </pc:spChg>
        <pc:graphicFrameChg chg="add del">
          <ac:chgData name="Pratesi Fabio" userId="b057dd03-fcf4-4cd2-be87-fece7c24f650" providerId="ADAL" clId="{757C643B-9DA2-4CA1-873A-5C08C0BEB80F}" dt="2024-06-07T17:52:25.386" v="1" actId="26606"/>
          <ac:graphicFrameMkLst>
            <pc:docMk/>
            <pc:sldMk cId="2342406406" sldId="271"/>
            <ac:graphicFrameMk id="14" creationId="{1DC3D3A2-26C8-7419-E0E1-234B76E5B68A}"/>
          </ac:graphicFrameMkLst>
        </pc:graphicFrameChg>
        <pc:graphicFrameChg chg="add del">
          <ac:chgData name="Pratesi Fabio" userId="b057dd03-fcf4-4cd2-be87-fece7c24f650" providerId="ADAL" clId="{757C643B-9DA2-4CA1-873A-5C08C0BEB80F}" dt="2024-06-07T17:52:34.197" v="3" actId="26606"/>
          <ac:graphicFrameMkLst>
            <pc:docMk/>
            <pc:sldMk cId="2342406406" sldId="271"/>
            <ac:graphicFrameMk id="16" creationId="{A4EDE57B-0099-D702-78E6-8113F4C98ADB}"/>
          </ac:graphicFrameMkLst>
        </pc:graphicFrameChg>
        <pc:graphicFrameChg chg="add del">
          <ac:chgData name="Pratesi Fabio" userId="b057dd03-fcf4-4cd2-be87-fece7c24f650" providerId="ADAL" clId="{757C643B-9DA2-4CA1-873A-5C08C0BEB80F}" dt="2024-06-07T17:52:37.962" v="5" actId="26606"/>
          <ac:graphicFrameMkLst>
            <pc:docMk/>
            <pc:sldMk cId="2342406406" sldId="271"/>
            <ac:graphicFrameMk id="18" creationId="{9A2FA824-D180-9D1B-D944-C8B7179F09EA}"/>
          </ac:graphicFrameMkLst>
        </pc:graphicFrameChg>
        <pc:graphicFrameChg chg="add del">
          <ac:chgData name="Pratesi Fabio" userId="b057dd03-fcf4-4cd2-be87-fece7c24f650" providerId="ADAL" clId="{757C643B-9DA2-4CA1-873A-5C08C0BEB80F}" dt="2024-06-07T17:52:39.098" v="7" actId="26606"/>
          <ac:graphicFrameMkLst>
            <pc:docMk/>
            <pc:sldMk cId="2342406406" sldId="271"/>
            <ac:graphicFrameMk id="20" creationId="{A4EDE57B-0099-D702-78E6-8113F4C98ADB}"/>
          </ac:graphicFrameMkLst>
        </pc:graphicFrameChg>
        <pc:graphicFrameChg chg="add del">
          <ac:chgData name="Pratesi Fabio" userId="b057dd03-fcf4-4cd2-be87-fece7c24f650" providerId="ADAL" clId="{757C643B-9DA2-4CA1-873A-5C08C0BEB80F}" dt="2024-06-07T17:52:40.358" v="9" actId="26606"/>
          <ac:graphicFrameMkLst>
            <pc:docMk/>
            <pc:sldMk cId="2342406406" sldId="271"/>
            <ac:graphicFrameMk id="22" creationId="{1DC3D3A2-26C8-7419-E0E1-234B76E5B68A}"/>
          </ac:graphicFrameMkLst>
        </pc:graphicFrameChg>
        <pc:graphicFrameChg chg="add del">
          <ac:chgData name="Pratesi Fabio" userId="b057dd03-fcf4-4cd2-be87-fece7c24f650" providerId="ADAL" clId="{757C643B-9DA2-4CA1-873A-5C08C0BEB80F}" dt="2024-06-07T17:52:41.845" v="11" actId="26606"/>
          <ac:graphicFrameMkLst>
            <pc:docMk/>
            <pc:sldMk cId="2342406406" sldId="271"/>
            <ac:graphicFrameMk id="24" creationId="{A4EDE57B-0099-D702-78E6-8113F4C98ADB}"/>
          </ac:graphicFrameMkLst>
        </pc:graphicFrameChg>
        <pc:graphicFrameChg chg="add del">
          <ac:chgData name="Pratesi Fabio" userId="b057dd03-fcf4-4cd2-be87-fece7c24f650" providerId="ADAL" clId="{757C643B-9DA2-4CA1-873A-5C08C0BEB80F}" dt="2024-06-07T17:52:43.256" v="13" actId="26606"/>
          <ac:graphicFrameMkLst>
            <pc:docMk/>
            <pc:sldMk cId="2342406406" sldId="271"/>
            <ac:graphicFrameMk id="26" creationId="{1DC3D3A2-26C8-7419-E0E1-234B76E5B68A}"/>
          </ac:graphicFrameMkLst>
        </pc:graphicFrameChg>
        <pc:graphicFrameChg chg="add del">
          <ac:chgData name="Pratesi Fabio" userId="b057dd03-fcf4-4cd2-be87-fece7c24f650" providerId="ADAL" clId="{757C643B-9DA2-4CA1-873A-5C08C0BEB80F}" dt="2024-06-07T17:52:46.216" v="15" actId="26606"/>
          <ac:graphicFrameMkLst>
            <pc:docMk/>
            <pc:sldMk cId="2342406406" sldId="271"/>
            <ac:graphicFrameMk id="28" creationId="{A4EDE57B-0099-D702-78E6-8113F4C98ADB}"/>
          </ac:graphicFrameMkLst>
        </pc:graphicFrameChg>
        <pc:graphicFrameChg chg="add del">
          <ac:chgData name="Pratesi Fabio" userId="b057dd03-fcf4-4cd2-be87-fece7c24f650" providerId="ADAL" clId="{757C643B-9DA2-4CA1-873A-5C08C0BEB80F}" dt="2024-06-07T17:52:48.901" v="17" actId="26606"/>
          <ac:graphicFrameMkLst>
            <pc:docMk/>
            <pc:sldMk cId="2342406406" sldId="271"/>
            <ac:graphicFrameMk id="30" creationId="{3A169C6E-D385-7EFC-FAC2-0527D3430938}"/>
          </ac:graphicFrameMkLst>
        </pc:graphicFrameChg>
        <pc:graphicFrameChg chg="add del">
          <ac:chgData name="Pratesi Fabio" userId="b057dd03-fcf4-4cd2-be87-fece7c24f650" providerId="ADAL" clId="{757C643B-9DA2-4CA1-873A-5C08C0BEB80F}" dt="2024-06-07T17:52:50.059" v="19" actId="26606"/>
          <ac:graphicFrameMkLst>
            <pc:docMk/>
            <pc:sldMk cId="2342406406" sldId="271"/>
            <ac:graphicFrameMk id="32" creationId="{9A2FA824-D180-9D1B-D944-C8B7179F09EA}"/>
          </ac:graphicFrameMkLst>
        </pc:graphicFrameChg>
        <pc:graphicFrameChg chg="add del">
          <ac:chgData name="Pratesi Fabio" userId="b057dd03-fcf4-4cd2-be87-fece7c24f650" providerId="ADAL" clId="{757C643B-9DA2-4CA1-873A-5C08C0BEB80F}" dt="2024-06-07T17:52:55.203" v="21" actId="26606"/>
          <ac:graphicFrameMkLst>
            <pc:docMk/>
            <pc:sldMk cId="2342406406" sldId="271"/>
            <ac:graphicFrameMk id="34" creationId="{A4EDE57B-0099-D702-78E6-8113F4C98ADB}"/>
          </ac:graphicFrameMkLst>
        </pc:graphicFrameChg>
        <pc:graphicFrameChg chg="add del">
          <ac:chgData name="Pratesi Fabio" userId="b057dd03-fcf4-4cd2-be87-fece7c24f650" providerId="ADAL" clId="{757C643B-9DA2-4CA1-873A-5C08C0BEB80F}" dt="2024-06-07T17:52:56.913" v="23" actId="26606"/>
          <ac:graphicFrameMkLst>
            <pc:docMk/>
            <pc:sldMk cId="2342406406" sldId="271"/>
            <ac:graphicFrameMk id="36" creationId="{1DC3D3A2-26C8-7419-E0E1-234B76E5B68A}"/>
          </ac:graphicFrameMkLst>
        </pc:graphicFrameChg>
        <pc:graphicFrameChg chg="add mod modGraphic">
          <ac:chgData name="Pratesi Fabio" userId="b057dd03-fcf4-4cd2-be87-fece7c24f650" providerId="ADAL" clId="{757C643B-9DA2-4CA1-873A-5C08C0BEB80F}" dt="2024-06-17T10:21:40.437" v="499"/>
          <ac:graphicFrameMkLst>
            <pc:docMk/>
            <pc:sldMk cId="2342406406" sldId="271"/>
            <ac:graphicFrameMk id="38" creationId="{A4EDE57B-0099-D702-78E6-8113F4C98ADB}"/>
          </ac:graphicFrameMkLst>
        </pc:graphicFrameChg>
        <pc:picChg chg="mod">
          <ac:chgData name="Pratesi Fabio" userId="b057dd03-fcf4-4cd2-be87-fece7c24f650" providerId="ADAL" clId="{757C643B-9DA2-4CA1-873A-5C08C0BEB80F}" dt="2024-06-17T08:36:59.218" v="293" actId="27614"/>
          <ac:picMkLst>
            <pc:docMk/>
            <pc:sldMk cId="2342406406" sldId="271"/>
            <ac:picMk id="4" creationId="{D590F373-669A-9F53-14F4-0ED378474BBD}"/>
          </ac:picMkLst>
        </pc:picChg>
        <pc:picChg chg="mod">
          <ac:chgData name="Pratesi Fabio" userId="b057dd03-fcf4-4cd2-be87-fece7c24f650" providerId="ADAL" clId="{757C643B-9DA2-4CA1-873A-5C08C0BEB80F}" dt="2024-06-10T05:54:15.250" v="235" actId="34135"/>
          <ac:picMkLst>
            <pc:docMk/>
            <pc:sldMk cId="2342406406" sldId="271"/>
            <ac:picMk id="6" creationId="{3768EA34-1DAE-9626-B25D-B07A36005EC6}"/>
          </ac:picMkLst>
        </pc:picChg>
      </pc:sldChg>
      <pc:sldChg chg="addSp delSp modSp add mod ord">
        <pc:chgData name="Pratesi Fabio" userId="b057dd03-fcf4-4cd2-be87-fece7c24f650" providerId="ADAL" clId="{757C643B-9DA2-4CA1-873A-5C08C0BEB80F}" dt="2024-06-18T09:28:02.867" v="512"/>
        <pc:sldMkLst>
          <pc:docMk/>
          <pc:sldMk cId="2155781486" sldId="272"/>
        </pc:sldMkLst>
        <pc:spChg chg="add mod">
          <ac:chgData name="Pratesi Fabio" userId="b057dd03-fcf4-4cd2-be87-fece7c24f650" providerId="ADAL" clId="{757C643B-9DA2-4CA1-873A-5C08C0BEB80F}" dt="2024-06-18T09:28:02.867" v="512"/>
          <ac:spMkLst>
            <pc:docMk/>
            <pc:sldMk cId="2155781486" sldId="272"/>
            <ac:spMk id="2" creationId="{6EBD0F03-2A1E-96F9-AE13-E62D9EBE77C1}"/>
          </ac:spMkLst>
        </pc:spChg>
        <pc:spChg chg="mod">
          <ac:chgData name="Pratesi Fabio" userId="b057dd03-fcf4-4cd2-be87-fece7c24f650" providerId="ADAL" clId="{757C643B-9DA2-4CA1-873A-5C08C0BEB80F}" dt="2024-06-17T08:41:34.195" v="313" actId="113"/>
          <ac:spMkLst>
            <pc:docMk/>
            <pc:sldMk cId="2155781486" sldId="272"/>
            <ac:spMk id="11" creationId="{D54D4D69-B438-00CA-B921-0E297748C756}"/>
          </ac:spMkLst>
        </pc:spChg>
        <pc:spChg chg="del mod">
          <ac:chgData name="Pratesi Fabio" userId="b057dd03-fcf4-4cd2-be87-fece7c24f650" providerId="ADAL" clId="{757C643B-9DA2-4CA1-873A-5C08C0BEB80F}" dt="2024-06-07T18:03:26.810" v="137" actId="26606"/>
          <ac:spMkLst>
            <pc:docMk/>
            <pc:sldMk cId="2155781486" sldId="272"/>
            <ac:spMk id="12" creationId="{4A661D2A-9E58-20A9-E1FB-6AE30ADEFAFC}"/>
          </ac:spMkLst>
        </pc:spChg>
        <pc:graphicFrameChg chg="add mod modGraphic">
          <ac:chgData name="Pratesi Fabio" userId="b057dd03-fcf4-4cd2-be87-fece7c24f650" providerId="ADAL" clId="{757C643B-9DA2-4CA1-873A-5C08C0BEB80F}" dt="2024-06-17T08:38:52.105" v="301" actId="2711"/>
          <ac:graphicFrameMkLst>
            <pc:docMk/>
            <pc:sldMk cId="2155781486" sldId="272"/>
            <ac:graphicFrameMk id="14" creationId="{B95C879A-B87A-294B-9BC5-DEC3CA46C85B}"/>
          </ac:graphicFrameMkLst>
        </pc:graphicFrameChg>
        <pc:picChg chg="mod">
          <ac:chgData name="Pratesi Fabio" userId="b057dd03-fcf4-4cd2-be87-fece7c24f650" providerId="ADAL" clId="{757C643B-9DA2-4CA1-873A-5C08C0BEB80F}" dt="2024-06-10T05:54:41.317" v="239" actId="34135"/>
          <ac:picMkLst>
            <pc:docMk/>
            <pc:sldMk cId="2155781486" sldId="272"/>
            <ac:picMk id="6" creationId="{3768EA34-1DAE-9626-B25D-B07A36005EC6}"/>
          </ac:picMkLst>
        </pc:picChg>
      </pc:sldChg>
      <pc:sldChg chg="addSp modSp add mod">
        <pc:chgData name="Pratesi Fabio" userId="b057dd03-fcf4-4cd2-be87-fece7c24f650" providerId="ADAL" clId="{757C643B-9DA2-4CA1-873A-5C08C0BEB80F}" dt="2024-06-18T09:28:05.544" v="513"/>
        <pc:sldMkLst>
          <pc:docMk/>
          <pc:sldMk cId="2185632167" sldId="273"/>
        </pc:sldMkLst>
        <pc:spChg chg="add mod">
          <ac:chgData name="Pratesi Fabio" userId="b057dd03-fcf4-4cd2-be87-fece7c24f650" providerId="ADAL" clId="{757C643B-9DA2-4CA1-873A-5C08C0BEB80F}" dt="2024-06-18T09:28:05.544" v="513"/>
          <ac:spMkLst>
            <pc:docMk/>
            <pc:sldMk cId="2185632167" sldId="273"/>
            <ac:spMk id="2" creationId="{7496A4F4-EC18-82A2-11C2-0781B934E1D7}"/>
          </ac:spMkLst>
        </pc:spChg>
        <pc:spChg chg="mod">
          <ac:chgData name="Pratesi Fabio" userId="b057dd03-fcf4-4cd2-be87-fece7c24f650" providerId="ADAL" clId="{757C643B-9DA2-4CA1-873A-5C08C0BEB80F}" dt="2024-06-17T08:41:43.653" v="314" actId="113"/>
          <ac:spMkLst>
            <pc:docMk/>
            <pc:sldMk cId="2185632167" sldId="273"/>
            <ac:spMk id="11" creationId="{D54D4D69-B438-00CA-B921-0E297748C756}"/>
          </ac:spMkLst>
        </pc:spChg>
        <pc:graphicFrameChg chg="mod">
          <ac:chgData name="Pratesi Fabio" userId="b057dd03-fcf4-4cd2-be87-fece7c24f650" providerId="ADAL" clId="{757C643B-9DA2-4CA1-873A-5C08C0BEB80F}" dt="2024-06-17T08:39:51.055" v="304" actId="2711"/>
          <ac:graphicFrameMkLst>
            <pc:docMk/>
            <pc:sldMk cId="2185632167" sldId="273"/>
            <ac:graphicFrameMk id="14" creationId="{B95C879A-B87A-294B-9BC5-DEC3CA46C85B}"/>
          </ac:graphicFrameMkLst>
        </pc:graphicFrameChg>
        <pc:picChg chg="mod">
          <ac:chgData name="Pratesi Fabio" userId="b057dd03-fcf4-4cd2-be87-fece7c24f650" providerId="ADAL" clId="{757C643B-9DA2-4CA1-873A-5C08C0BEB80F}" dt="2024-06-10T05:54:52.436" v="243" actId="34135"/>
          <ac:picMkLst>
            <pc:docMk/>
            <pc:sldMk cId="2185632167" sldId="273"/>
            <ac:picMk id="6" creationId="{3768EA34-1DAE-9626-B25D-B07A36005EC6}"/>
          </ac:picMkLst>
        </pc:picChg>
      </pc:sldChg>
      <pc:sldChg chg="addSp modSp add mod">
        <pc:chgData name="Pratesi Fabio" userId="b057dd03-fcf4-4cd2-be87-fece7c24f650" providerId="ADAL" clId="{757C643B-9DA2-4CA1-873A-5C08C0BEB80F}" dt="2024-06-18T09:28:11.893" v="514"/>
        <pc:sldMkLst>
          <pc:docMk/>
          <pc:sldMk cId="3535340036" sldId="274"/>
        </pc:sldMkLst>
        <pc:spChg chg="add mod">
          <ac:chgData name="Pratesi Fabio" userId="b057dd03-fcf4-4cd2-be87-fece7c24f650" providerId="ADAL" clId="{757C643B-9DA2-4CA1-873A-5C08C0BEB80F}" dt="2024-06-18T09:28:11.893" v="514"/>
          <ac:spMkLst>
            <pc:docMk/>
            <pc:sldMk cId="3535340036" sldId="274"/>
            <ac:spMk id="2" creationId="{1724EDAB-31DB-6CC4-5966-2170BCF67045}"/>
          </ac:spMkLst>
        </pc:spChg>
        <pc:spChg chg="mod">
          <ac:chgData name="Pratesi Fabio" userId="b057dd03-fcf4-4cd2-be87-fece7c24f650" providerId="ADAL" clId="{757C643B-9DA2-4CA1-873A-5C08C0BEB80F}" dt="2024-06-17T08:41:47.783" v="315" actId="113"/>
          <ac:spMkLst>
            <pc:docMk/>
            <pc:sldMk cId="3535340036" sldId="274"/>
            <ac:spMk id="11" creationId="{D54D4D69-B438-00CA-B921-0E297748C756}"/>
          </ac:spMkLst>
        </pc:spChg>
        <pc:graphicFrameChg chg="mod">
          <ac:chgData name="Pratesi Fabio" userId="b057dd03-fcf4-4cd2-be87-fece7c24f650" providerId="ADAL" clId="{757C643B-9DA2-4CA1-873A-5C08C0BEB80F}" dt="2024-06-17T08:40:32.172" v="308" actId="255"/>
          <ac:graphicFrameMkLst>
            <pc:docMk/>
            <pc:sldMk cId="3535340036" sldId="274"/>
            <ac:graphicFrameMk id="14" creationId="{B95C879A-B87A-294B-9BC5-DEC3CA46C85B}"/>
          </ac:graphicFrameMkLst>
        </pc:graphicFrameChg>
        <pc:picChg chg="mod">
          <ac:chgData name="Pratesi Fabio" userId="b057dd03-fcf4-4cd2-be87-fece7c24f650" providerId="ADAL" clId="{757C643B-9DA2-4CA1-873A-5C08C0BEB80F}" dt="2024-06-10T05:55:04.290" v="247" actId="34135"/>
          <ac:picMkLst>
            <pc:docMk/>
            <pc:sldMk cId="3535340036" sldId="274"/>
            <ac:picMk id="6" creationId="{3768EA34-1DAE-9626-B25D-B07A36005EC6}"/>
          </ac:picMkLst>
        </pc:pic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4A1369-6679-4096-BA82-C6ECBEC3980B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0CAAE7A-100B-48B5-87C9-0598390615E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it-IT" sz="2400" b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Piattaforme abilitanti</a:t>
          </a:r>
          <a:endParaRPr lang="en-US" sz="2400" b="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8EB9CD0F-39E3-49B4-BD3C-A45DD4AEBAD1}" type="parTrans" cxnId="{0D8AA0C4-A75B-4AEC-9FA4-00FA7F026642}">
      <dgm:prSet/>
      <dgm:spPr/>
      <dgm:t>
        <a:bodyPr/>
        <a:lstStyle/>
        <a:p>
          <a:endParaRPr lang="en-US"/>
        </a:p>
      </dgm:t>
    </dgm:pt>
    <dgm:pt modelId="{C196B569-7AD6-49B0-9937-DD880D1B10D2}" type="sibTrans" cxnId="{0D8AA0C4-A75B-4AEC-9FA4-00FA7F026642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312CED44-DCBE-4ED6-A70C-B9F89AA4E85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it-IT" sz="2400" b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Servizi digitali e soluzioni applicative</a:t>
          </a:r>
          <a:endParaRPr lang="en-US" sz="2400" b="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B46CC984-FDC8-42F1-AB50-6B51C6043270}" type="parTrans" cxnId="{E614CD5C-12B2-45B9-BFCD-1007CF636C2E}">
      <dgm:prSet/>
      <dgm:spPr/>
      <dgm:t>
        <a:bodyPr/>
        <a:lstStyle/>
        <a:p>
          <a:endParaRPr lang="en-US"/>
        </a:p>
      </dgm:t>
    </dgm:pt>
    <dgm:pt modelId="{B46FD92F-A9F7-4B11-84BE-1BC949E10A9C}" type="sibTrans" cxnId="{E614CD5C-12B2-45B9-BFCD-1007CF636C2E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556317FD-D79E-4389-859C-22D70FB415D7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it-IT" sz="2400" b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Cloud, infrastrutture e sicurezza</a:t>
          </a:r>
          <a:endParaRPr lang="en-US" sz="2400" b="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6248CBC0-0FFD-48AD-AC5A-823450F4422A}" type="parTrans" cxnId="{5BCCFEB0-A884-427C-8A53-BC347B6A6523}">
      <dgm:prSet/>
      <dgm:spPr/>
      <dgm:t>
        <a:bodyPr/>
        <a:lstStyle/>
        <a:p>
          <a:endParaRPr lang="en-US"/>
        </a:p>
      </dgm:t>
    </dgm:pt>
    <dgm:pt modelId="{4ADD238A-DF47-45E2-A88B-5C33724798E4}" type="sibTrans" cxnId="{5BCCFEB0-A884-427C-8A53-BC347B6A6523}">
      <dgm:prSet/>
      <dgm:spPr/>
      <dgm:t>
        <a:bodyPr/>
        <a:lstStyle/>
        <a:p>
          <a:endParaRPr lang="en-US"/>
        </a:p>
      </dgm:t>
    </dgm:pt>
    <dgm:pt modelId="{AB437CA8-4CC1-4D28-BAFF-5D73A4425912}" type="pres">
      <dgm:prSet presAssocID="{574A1369-6679-4096-BA82-C6ECBEC3980B}" presName="root" presStyleCnt="0">
        <dgm:presLayoutVars>
          <dgm:dir/>
          <dgm:resizeHandles val="exact"/>
        </dgm:presLayoutVars>
      </dgm:prSet>
      <dgm:spPr/>
    </dgm:pt>
    <dgm:pt modelId="{B475A021-E58F-4C44-B606-0C8C80E89015}" type="pres">
      <dgm:prSet presAssocID="{574A1369-6679-4096-BA82-C6ECBEC3980B}" presName="container" presStyleCnt="0">
        <dgm:presLayoutVars>
          <dgm:dir/>
          <dgm:resizeHandles val="exact"/>
        </dgm:presLayoutVars>
      </dgm:prSet>
      <dgm:spPr/>
    </dgm:pt>
    <dgm:pt modelId="{3D0F77B6-3A27-4EC8-A8ED-F0F44B389166}" type="pres">
      <dgm:prSet presAssocID="{70CAAE7A-100B-48B5-87C9-0598390615E3}" presName="compNode" presStyleCnt="0"/>
      <dgm:spPr/>
    </dgm:pt>
    <dgm:pt modelId="{E5675D5E-2B1C-4C16-9FEA-6D7F3C3C36FF}" type="pres">
      <dgm:prSet presAssocID="{70CAAE7A-100B-48B5-87C9-0598390615E3}" presName="iconBgRect" presStyleLbl="bgShp" presStyleIdx="0" presStyleCnt="3"/>
      <dgm:spPr>
        <a:prstGeom prst="rect">
          <a:avLst/>
        </a:prstGeom>
        <a:noFill/>
      </dgm:spPr>
    </dgm:pt>
    <dgm:pt modelId="{E4E10E68-AFD9-4525-9DE7-FAE5CF6F8851}" type="pres">
      <dgm:prSet presAssocID="{70CAAE7A-100B-48B5-87C9-0598390615E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mart Phone"/>
        </a:ext>
      </dgm:extLst>
    </dgm:pt>
    <dgm:pt modelId="{92388AF1-3001-4AD5-8C40-EEBFC453F518}" type="pres">
      <dgm:prSet presAssocID="{70CAAE7A-100B-48B5-87C9-0598390615E3}" presName="spaceRect" presStyleCnt="0"/>
      <dgm:spPr/>
    </dgm:pt>
    <dgm:pt modelId="{33921DA1-BB68-4093-897F-C78DD526E53D}" type="pres">
      <dgm:prSet presAssocID="{70CAAE7A-100B-48B5-87C9-0598390615E3}" presName="textRect" presStyleLbl="revTx" presStyleIdx="0" presStyleCnt="3">
        <dgm:presLayoutVars>
          <dgm:chMax val="1"/>
          <dgm:chPref val="1"/>
        </dgm:presLayoutVars>
      </dgm:prSet>
      <dgm:spPr/>
    </dgm:pt>
    <dgm:pt modelId="{4540052A-5CA1-40FB-A09C-77BF7EB5F70B}" type="pres">
      <dgm:prSet presAssocID="{C196B569-7AD6-49B0-9937-DD880D1B10D2}" presName="sibTrans" presStyleLbl="sibTrans2D1" presStyleIdx="0" presStyleCnt="0"/>
      <dgm:spPr/>
    </dgm:pt>
    <dgm:pt modelId="{4E6857B5-DB02-41AB-AACC-7FCA4812C59D}" type="pres">
      <dgm:prSet presAssocID="{312CED44-DCBE-4ED6-A70C-B9F89AA4E85F}" presName="compNode" presStyleCnt="0"/>
      <dgm:spPr/>
    </dgm:pt>
    <dgm:pt modelId="{49F070F2-2D0A-48F1-97F2-E4A021A47068}" type="pres">
      <dgm:prSet presAssocID="{312CED44-DCBE-4ED6-A70C-B9F89AA4E85F}" presName="iconBgRect" presStyleLbl="bgShp" presStyleIdx="1" presStyleCnt="3"/>
      <dgm:spPr>
        <a:noFill/>
      </dgm:spPr>
    </dgm:pt>
    <dgm:pt modelId="{8D593E35-E7A7-4D96-AD8E-E799438B833C}" type="pres">
      <dgm:prSet presAssocID="{312CED44-DCBE-4ED6-A70C-B9F89AA4E85F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ortatile"/>
        </a:ext>
      </dgm:extLst>
    </dgm:pt>
    <dgm:pt modelId="{9EA81E9F-0D90-4AD1-9BFE-ED753AE53BEB}" type="pres">
      <dgm:prSet presAssocID="{312CED44-DCBE-4ED6-A70C-B9F89AA4E85F}" presName="spaceRect" presStyleCnt="0"/>
      <dgm:spPr/>
    </dgm:pt>
    <dgm:pt modelId="{ED3616BF-2E70-4E6C-A7D2-FC24541255BD}" type="pres">
      <dgm:prSet presAssocID="{312CED44-DCBE-4ED6-A70C-B9F89AA4E85F}" presName="textRect" presStyleLbl="revTx" presStyleIdx="1" presStyleCnt="3" custScaleX="114879">
        <dgm:presLayoutVars>
          <dgm:chMax val="1"/>
          <dgm:chPref val="1"/>
        </dgm:presLayoutVars>
      </dgm:prSet>
      <dgm:spPr/>
    </dgm:pt>
    <dgm:pt modelId="{7F28E40A-8365-4F9A-8E37-40EF1F106320}" type="pres">
      <dgm:prSet presAssocID="{B46FD92F-A9F7-4B11-84BE-1BC949E10A9C}" presName="sibTrans" presStyleLbl="sibTrans2D1" presStyleIdx="0" presStyleCnt="0"/>
      <dgm:spPr/>
    </dgm:pt>
    <dgm:pt modelId="{CA699464-7474-4E9E-A0E8-F7D772D158AB}" type="pres">
      <dgm:prSet presAssocID="{556317FD-D79E-4389-859C-22D70FB415D7}" presName="compNode" presStyleCnt="0"/>
      <dgm:spPr/>
    </dgm:pt>
    <dgm:pt modelId="{3E3A915C-CE93-4098-96E9-87CDCA1948D2}" type="pres">
      <dgm:prSet presAssocID="{556317FD-D79E-4389-859C-22D70FB415D7}" presName="iconBgRect" presStyleLbl="bgShp" presStyleIdx="2" presStyleCnt="3"/>
      <dgm:spPr>
        <a:noFill/>
      </dgm:spPr>
    </dgm:pt>
    <dgm:pt modelId="{658DC17F-BA90-41A2-A114-6178752232FF}" type="pres">
      <dgm:prSet presAssocID="{556317FD-D79E-4389-859C-22D70FB415D7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yncing Cloud"/>
        </a:ext>
      </dgm:extLst>
    </dgm:pt>
    <dgm:pt modelId="{6C315481-F0E3-454A-921E-02D9B510C4AC}" type="pres">
      <dgm:prSet presAssocID="{556317FD-D79E-4389-859C-22D70FB415D7}" presName="spaceRect" presStyleCnt="0"/>
      <dgm:spPr/>
    </dgm:pt>
    <dgm:pt modelId="{C44F1E32-74FA-4A2C-B6CD-BACCCAF5E221}" type="pres">
      <dgm:prSet presAssocID="{556317FD-D79E-4389-859C-22D70FB415D7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A8521A1E-F129-4FB2-A047-1CB59B49F366}" type="presOf" srcId="{312CED44-DCBE-4ED6-A70C-B9F89AA4E85F}" destId="{ED3616BF-2E70-4E6C-A7D2-FC24541255BD}" srcOrd="0" destOrd="0" presId="urn:microsoft.com/office/officeart/2018/2/layout/IconCircleList"/>
    <dgm:cxn modelId="{2961205B-4E5C-441F-9C99-8FF87DC0795E}" type="presOf" srcId="{70CAAE7A-100B-48B5-87C9-0598390615E3}" destId="{33921DA1-BB68-4093-897F-C78DD526E53D}" srcOrd="0" destOrd="0" presId="urn:microsoft.com/office/officeart/2018/2/layout/IconCircleList"/>
    <dgm:cxn modelId="{E614CD5C-12B2-45B9-BFCD-1007CF636C2E}" srcId="{574A1369-6679-4096-BA82-C6ECBEC3980B}" destId="{312CED44-DCBE-4ED6-A70C-B9F89AA4E85F}" srcOrd="1" destOrd="0" parTransId="{B46CC984-FDC8-42F1-AB50-6B51C6043270}" sibTransId="{B46FD92F-A9F7-4B11-84BE-1BC949E10A9C}"/>
    <dgm:cxn modelId="{7FF85C72-337A-48BF-A191-DAA3A9E299F4}" type="presOf" srcId="{C196B569-7AD6-49B0-9937-DD880D1B10D2}" destId="{4540052A-5CA1-40FB-A09C-77BF7EB5F70B}" srcOrd="0" destOrd="0" presId="urn:microsoft.com/office/officeart/2018/2/layout/IconCircleList"/>
    <dgm:cxn modelId="{86E35773-8CE2-401B-AE6E-62D8BB1973CC}" type="presOf" srcId="{556317FD-D79E-4389-859C-22D70FB415D7}" destId="{C44F1E32-74FA-4A2C-B6CD-BACCCAF5E221}" srcOrd="0" destOrd="0" presId="urn:microsoft.com/office/officeart/2018/2/layout/IconCircleList"/>
    <dgm:cxn modelId="{69878656-A204-4BB3-9A51-89C55897A208}" type="presOf" srcId="{B46FD92F-A9F7-4B11-84BE-1BC949E10A9C}" destId="{7F28E40A-8365-4F9A-8E37-40EF1F106320}" srcOrd="0" destOrd="0" presId="urn:microsoft.com/office/officeart/2018/2/layout/IconCircleList"/>
    <dgm:cxn modelId="{5BCCFEB0-A884-427C-8A53-BC347B6A6523}" srcId="{574A1369-6679-4096-BA82-C6ECBEC3980B}" destId="{556317FD-D79E-4389-859C-22D70FB415D7}" srcOrd="2" destOrd="0" parTransId="{6248CBC0-0FFD-48AD-AC5A-823450F4422A}" sibTransId="{4ADD238A-DF47-45E2-A88B-5C33724798E4}"/>
    <dgm:cxn modelId="{0D8AA0C4-A75B-4AEC-9FA4-00FA7F026642}" srcId="{574A1369-6679-4096-BA82-C6ECBEC3980B}" destId="{70CAAE7A-100B-48B5-87C9-0598390615E3}" srcOrd="0" destOrd="0" parTransId="{8EB9CD0F-39E3-49B4-BD3C-A45DD4AEBAD1}" sibTransId="{C196B569-7AD6-49B0-9937-DD880D1B10D2}"/>
    <dgm:cxn modelId="{A2535DE1-3D25-4090-8664-38E231792CAF}" type="presOf" srcId="{574A1369-6679-4096-BA82-C6ECBEC3980B}" destId="{AB437CA8-4CC1-4D28-BAFF-5D73A4425912}" srcOrd="0" destOrd="0" presId="urn:microsoft.com/office/officeart/2018/2/layout/IconCircleList"/>
    <dgm:cxn modelId="{579D42FF-6C67-4C6B-9EBA-5971A638A568}" type="presParOf" srcId="{AB437CA8-4CC1-4D28-BAFF-5D73A4425912}" destId="{B475A021-E58F-4C44-B606-0C8C80E89015}" srcOrd="0" destOrd="0" presId="urn:microsoft.com/office/officeart/2018/2/layout/IconCircleList"/>
    <dgm:cxn modelId="{257E1FB1-5776-4C4E-BCAE-A846A403E8D9}" type="presParOf" srcId="{B475A021-E58F-4C44-B606-0C8C80E89015}" destId="{3D0F77B6-3A27-4EC8-A8ED-F0F44B389166}" srcOrd="0" destOrd="0" presId="urn:microsoft.com/office/officeart/2018/2/layout/IconCircleList"/>
    <dgm:cxn modelId="{C012A5D9-6C4F-41A0-AAD9-1230ACCA8205}" type="presParOf" srcId="{3D0F77B6-3A27-4EC8-A8ED-F0F44B389166}" destId="{E5675D5E-2B1C-4C16-9FEA-6D7F3C3C36FF}" srcOrd="0" destOrd="0" presId="urn:microsoft.com/office/officeart/2018/2/layout/IconCircleList"/>
    <dgm:cxn modelId="{DE6285A9-B7F0-4B38-926A-F7E3327758FD}" type="presParOf" srcId="{3D0F77B6-3A27-4EC8-A8ED-F0F44B389166}" destId="{E4E10E68-AFD9-4525-9DE7-FAE5CF6F8851}" srcOrd="1" destOrd="0" presId="urn:microsoft.com/office/officeart/2018/2/layout/IconCircleList"/>
    <dgm:cxn modelId="{7D5101E5-B21D-4C86-87D4-E5E39C2ABC7D}" type="presParOf" srcId="{3D0F77B6-3A27-4EC8-A8ED-F0F44B389166}" destId="{92388AF1-3001-4AD5-8C40-EEBFC453F518}" srcOrd="2" destOrd="0" presId="urn:microsoft.com/office/officeart/2018/2/layout/IconCircleList"/>
    <dgm:cxn modelId="{B4DB8DB6-A253-4863-AD08-C9F7FEA37CBE}" type="presParOf" srcId="{3D0F77B6-3A27-4EC8-A8ED-F0F44B389166}" destId="{33921DA1-BB68-4093-897F-C78DD526E53D}" srcOrd="3" destOrd="0" presId="urn:microsoft.com/office/officeart/2018/2/layout/IconCircleList"/>
    <dgm:cxn modelId="{60CA89DC-54AB-4ABB-B187-029596AF8E7D}" type="presParOf" srcId="{B475A021-E58F-4C44-B606-0C8C80E89015}" destId="{4540052A-5CA1-40FB-A09C-77BF7EB5F70B}" srcOrd="1" destOrd="0" presId="urn:microsoft.com/office/officeart/2018/2/layout/IconCircleList"/>
    <dgm:cxn modelId="{59BB3CFA-7225-4375-B222-013DECDB257A}" type="presParOf" srcId="{B475A021-E58F-4C44-B606-0C8C80E89015}" destId="{4E6857B5-DB02-41AB-AACC-7FCA4812C59D}" srcOrd="2" destOrd="0" presId="urn:microsoft.com/office/officeart/2018/2/layout/IconCircleList"/>
    <dgm:cxn modelId="{B88997B2-E25C-4BBE-8CD8-B9A20DD81A9C}" type="presParOf" srcId="{4E6857B5-DB02-41AB-AACC-7FCA4812C59D}" destId="{49F070F2-2D0A-48F1-97F2-E4A021A47068}" srcOrd="0" destOrd="0" presId="urn:microsoft.com/office/officeart/2018/2/layout/IconCircleList"/>
    <dgm:cxn modelId="{66233AB9-91F5-4617-A1DA-2064B84A6F73}" type="presParOf" srcId="{4E6857B5-DB02-41AB-AACC-7FCA4812C59D}" destId="{8D593E35-E7A7-4D96-AD8E-E799438B833C}" srcOrd="1" destOrd="0" presId="urn:microsoft.com/office/officeart/2018/2/layout/IconCircleList"/>
    <dgm:cxn modelId="{CE62232D-39CA-4C01-A04C-4FA208C4C791}" type="presParOf" srcId="{4E6857B5-DB02-41AB-AACC-7FCA4812C59D}" destId="{9EA81E9F-0D90-4AD1-9BFE-ED753AE53BEB}" srcOrd="2" destOrd="0" presId="urn:microsoft.com/office/officeart/2018/2/layout/IconCircleList"/>
    <dgm:cxn modelId="{CF6F5FAB-F117-400E-8497-16A99D0FD326}" type="presParOf" srcId="{4E6857B5-DB02-41AB-AACC-7FCA4812C59D}" destId="{ED3616BF-2E70-4E6C-A7D2-FC24541255BD}" srcOrd="3" destOrd="0" presId="urn:microsoft.com/office/officeart/2018/2/layout/IconCircleList"/>
    <dgm:cxn modelId="{514BE09E-FA17-431F-AA19-17C390CE14B1}" type="presParOf" srcId="{B475A021-E58F-4C44-B606-0C8C80E89015}" destId="{7F28E40A-8365-4F9A-8E37-40EF1F106320}" srcOrd="3" destOrd="0" presId="urn:microsoft.com/office/officeart/2018/2/layout/IconCircleList"/>
    <dgm:cxn modelId="{AB11C33E-ACAC-486B-9CA8-7BF3B14FB440}" type="presParOf" srcId="{B475A021-E58F-4C44-B606-0C8C80E89015}" destId="{CA699464-7474-4E9E-A0E8-F7D772D158AB}" srcOrd="4" destOrd="0" presId="urn:microsoft.com/office/officeart/2018/2/layout/IconCircleList"/>
    <dgm:cxn modelId="{217421F5-D40C-4C83-B3F4-ABE826E344F2}" type="presParOf" srcId="{CA699464-7474-4E9E-A0E8-F7D772D158AB}" destId="{3E3A915C-CE93-4098-96E9-87CDCA1948D2}" srcOrd="0" destOrd="0" presId="urn:microsoft.com/office/officeart/2018/2/layout/IconCircleList"/>
    <dgm:cxn modelId="{28011B01-BF67-41E9-8C1D-F8AF44372104}" type="presParOf" srcId="{CA699464-7474-4E9E-A0E8-F7D772D158AB}" destId="{658DC17F-BA90-41A2-A114-6178752232FF}" srcOrd="1" destOrd="0" presId="urn:microsoft.com/office/officeart/2018/2/layout/IconCircleList"/>
    <dgm:cxn modelId="{448AEF05-7F6B-47F0-BE9F-2DD8D0D84774}" type="presParOf" srcId="{CA699464-7474-4E9E-A0E8-F7D772D158AB}" destId="{6C315481-F0E3-454A-921E-02D9B510C4AC}" srcOrd="2" destOrd="0" presId="urn:microsoft.com/office/officeart/2018/2/layout/IconCircleList"/>
    <dgm:cxn modelId="{1DD286E8-B511-41F7-A8E0-81E69057F0D0}" type="presParOf" srcId="{CA699464-7474-4E9E-A0E8-F7D772D158AB}" destId="{C44F1E32-74FA-4A2C-B6CD-BACCCAF5E221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B7E3454-6766-4224-AFD0-A2B8FAE9512C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5ABD852-EAC0-417C-B9AB-8CE00014FB06}">
      <dgm:prSet custT="1"/>
      <dgm:spPr/>
      <dgm:t>
        <a:bodyPr/>
        <a:lstStyle/>
        <a:p>
          <a:r>
            <a:rPr lang="it-IT" sz="2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supporto alla governance</a:t>
          </a:r>
          <a:endParaRPr lang="en-US" sz="28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85921816-3F2E-4F68-AB13-4C8288B67356}" type="parTrans" cxnId="{B7B94C2E-0563-4BDA-92DE-B045C35DD8AF}">
      <dgm:prSet/>
      <dgm:spPr/>
      <dgm:t>
        <a:bodyPr/>
        <a:lstStyle/>
        <a:p>
          <a:endParaRPr lang="en-US"/>
        </a:p>
      </dgm:t>
    </dgm:pt>
    <dgm:pt modelId="{EA402264-2184-49AC-BC20-474F4214B9A9}" type="sibTrans" cxnId="{B7B94C2E-0563-4BDA-92DE-B045C35DD8AF}">
      <dgm:prSet/>
      <dgm:spPr/>
      <dgm:t>
        <a:bodyPr/>
        <a:lstStyle/>
        <a:p>
          <a:endParaRPr lang="en-US"/>
        </a:p>
      </dgm:t>
    </dgm:pt>
    <dgm:pt modelId="{4267C9D4-1F62-4A93-9066-3585694DB7E1}">
      <dgm:prSet/>
      <dgm:spPr/>
      <dgm:t>
        <a:bodyPr/>
        <a:lstStyle/>
        <a:p>
          <a:r>
            <a:rPr lang="it-IT" b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Assistenza tecnica, giuridica e amministrativa al RTD</a:t>
          </a:r>
          <a:endParaRPr lang="en-US" b="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1C4D7A59-F85E-4199-99B7-0032AE0D5A41}" type="parTrans" cxnId="{D807083B-7CFE-4E17-AC09-B48DC65D4F6E}">
      <dgm:prSet/>
      <dgm:spPr/>
      <dgm:t>
        <a:bodyPr/>
        <a:lstStyle/>
        <a:p>
          <a:endParaRPr lang="en-US"/>
        </a:p>
      </dgm:t>
    </dgm:pt>
    <dgm:pt modelId="{E518EC30-834E-4522-867C-E3AD5D9FC25E}" type="sibTrans" cxnId="{D807083B-7CFE-4E17-AC09-B48DC65D4F6E}">
      <dgm:prSet/>
      <dgm:spPr/>
      <dgm:t>
        <a:bodyPr/>
        <a:lstStyle/>
        <a:p>
          <a:endParaRPr lang="en-US"/>
        </a:p>
      </dgm:t>
    </dgm:pt>
    <dgm:pt modelId="{45B70C03-D119-41B1-AE78-5BFA715475F8}">
      <dgm:prSet/>
      <dgm:spPr/>
      <dgm:t>
        <a:bodyPr/>
        <a:lstStyle/>
        <a:p>
          <a:r>
            <a:rPr lang="it-IT" b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Programmazione strategica delle scelte</a:t>
          </a:r>
          <a:endParaRPr lang="en-US" b="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EB884938-054F-45CA-AE3D-C5FFB0A65486}" type="parTrans" cxnId="{E7ED693A-5260-437E-B020-EF79E253B252}">
      <dgm:prSet/>
      <dgm:spPr/>
      <dgm:t>
        <a:bodyPr/>
        <a:lstStyle/>
        <a:p>
          <a:endParaRPr lang="en-US"/>
        </a:p>
      </dgm:t>
    </dgm:pt>
    <dgm:pt modelId="{80CB0093-0834-4B09-95DF-297BBE79C315}" type="sibTrans" cxnId="{E7ED693A-5260-437E-B020-EF79E253B252}">
      <dgm:prSet/>
      <dgm:spPr/>
      <dgm:t>
        <a:bodyPr/>
        <a:lstStyle/>
        <a:p>
          <a:endParaRPr lang="en-US"/>
        </a:p>
      </dgm:t>
    </dgm:pt>
    <dgm:pt modelId="{4FFCAC19-D299-43D3-BC6C-8459693C73F9}">
      <dgm:prSet/>
      <dgm:spPr/>
      <dgm:t>
        <a:bodyPr/>
        <a:lstStyle/>
        <a:p>
          <a:r>
            <a:rPr lang="it-IT" b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Supporto per la preparazione degli atti amministrativi generali</a:t>
          </a:r>
          <a:endParaRPr lang="en-US" b="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C584A948-5380-47BB-90F7-6D6D99988918}" type="parTrans" cxnId="{0950F883-1D00-46B0-800C-7560CD644215}">
      <dgm:prSet/>
      <dgm:spPr/>
      <dgm:t>
        <a:bodyPr/>
        <a:lstStyle/>
        <a:p>
          <a:endParaRPr lang="en-US"/>
        </a:p>
      </dgm:t>
    </dgm:pt>
    <dgm:pt modelId="{046EC639-85E3-4054-AE65-41BAD374A8A8}" type="sibTrans" cxnId="{0950F883-1D00-46B0-800C-7560CD644215}">
      <dgm:prSet/>
      <dgm:spPr/>
      <dgm:t>
        <a:bodyPr/>
        <a:lstStyle/>
        <a:p>
          <a:endParaRPr lang="en-US"/>
        </a:p>
      </dgm:t>
    </dgm:pt>
    <dgm:pt modelId="{E989ACCB-8B18-4197-B2FD-0F84B4DDDC6B}">
      <dgm:prSet/>
      <dgm:spPr/>
      <dgm:t>
        <a:bodyPr/>
        <a:lstStyle/>
        <a:p>
          <a:r>
            <a:rPr lang="it-IT" b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Planning e pianificazione operativa </a:t>
          </a:r>
          <a:endParaRPr lang="en-US" b="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52A2E0BC-16E1-478B-9A3C-FC9078868573}" type="parTrans" cxnId="{08FAAADE-2C04-43B2-89F7-F3912EB0662F}">
      <dgm:prSet/>
      <dgm:spPr/>
      <dgm:t>
        <a:bodyPr/>
        <a:lstStyle/>
        <a:p>
          <a:endParaRPr lang="en-US"/>
        </a:p>
      </dgm:t>
    </dgm:pt>
    <dgm:pt modelId="{6E254918-CC51-495D-B7F8-1BF1D64CD49E}" type="sibTrans" cxnId="{08FAAADE-2C04-43B2-89F7-F3912EB0662F}">
      <dgm:prSet/>
      <dgm:spPr/>
      <dgm:t>
        <a:bodyPr/>
        <a:lstStyle/>
        <a:p>
          <a:endParaRPr lang="en-US"/>
        </a:p>
      </dgm:t>
    </dgm:pt>
    <dgm:pt modelId="{1A543E46-5B67-4A8D-BD26-3DF5CD0DDE74}">
      <dgm:prSet/>
      <dgm:spPr/>
      <dgm:t>
        <a:bodyPr/>
        <a:lstStyle/>
        <a:p>
          <a:r>
            <a:rPr lang="it-IT" b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Supporto generale ai bandi PNRR TD </a:t>
          </a:r>
          <a:endParaRPr lang="en-US" b="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E8486AB7-7C3D-423B-ACAE-58EB57521651}" type="parTrans" cxnId="{3B22F9EF-9F5E-4329-B723-99CAE86972C0}">
      <dgm:prSet/>
      <dgm:spPr/>
      <dgm:t>
        <a:bodyPr/>
        <a:lstStyle/>
        <a:p>
          <a:endParaRPr lang="en-US"/>
        </a:p>
      </dgm:t>
    </dgm:pt>
    <dgm:pt modelId="{289E8763-249F-4B22-BDD7-ECFA0F4EC74F}" type="sibTrans" cxnId="{3B22F9EF-9F5E-4329-B723-99CAE86972C0}">
      <dgm:prSet/>
      <dgm:spPr/>
      <dgm:t>
        <a:bodyPr/>
        <a:lstStyle/>
        <a:p>
          <a:endParaRPr lang="en-US"/>
        </a:p>
      </dgm:t>
    </dgm:pt>
    <dgm:pt modelId="{C235EF64-F590-4ED3-960B-92DBBCE96F68}">
      <dgm:prSet/>
      <dgm:spPr/>
      <dgm:t>
        <a:bodyPr/>
        <a:lstStyle/>
        <a:p>
          <a:r>
            <a:rPr lang="it-IT" b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Supporto specialistico per Sicurezza Digitale e Privacy </a:t>
          </a:r>
          <a:endParaRPr lang="en-US" b="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4A0B02EE-A3BE-4B89-AEE2-F0583665FB0F}" type="parTrans" cxnId="{44636C6C-0B44-4B2F-B0AC-4156C83A0F23}">
      <dgm:prSet/>
      <dgm:spPr/>
      <dgm:t>
        <a:bodyPr/>
        <a:lstStyle/>
        <a:p>
          <a:endParaRPr lang="en-US"/>
        </a:p>
      </dgm:t>
    </dgm:pt>
    <dgm:pt modelId="{62EB8DB2-20A9-4F1D-A469-40BF083164DF}" type="sibTrans" cxnId="{44636C6C-0B44-4B2F-B0AC-4156C83A0F23}">
      <dgm:prSet/>
      <dgm:spPr/>
      <dgm:t>
        <a:bodyPr/>
        <a:lstStyle/>
        <a:p>
          <a:endParaRPr lang="en-US"/>
        </a:p>
      </dgm:t>
    </dgm:pt>
    <dgm:pt modelId="{7C323316-6848-411A-99FF-4914E09091E1}" type="pres">
      <dgm:prSet presAssocID="{4B7E3454-6766-4224-AFD0-A2B8FAE9512C}" presName="vert0" presStyleCnt="0">
        <dgm:presLayoutVars>
          <dgm:dir/>
          <dgm:animOne val="branch"/>
          <dgm:animLvl val="lvl"/>
        </dgm:presLayoutVars>
      </dgm:prSet>
      <dgm:spPr/>
    </dgm:pt>
    <dgm:pt modelId="{23AE355E-7100-46E5-976B-942871FD077C}" type="pres">
      <dgm:prSet presAssocID="{F5ABD852-EAC0-417C-B9AB-8CE00014FB06}" presName="thickLine" presStyleLbl="alignNode1" presStyleIdx="0" presStyleCnt="1"/>
      <dgm:spPr/>
    </dgm:pt>
    <dgm:pt modelId="{2C36543B-B995-4554-9273-766BC234A200}" type="pres">
      <dgm:prSet presAssocID="{F5ABD852-EAC0-417C-B9AB-8CE00014FB06}" presName="horz1" presStyleCnt="0"/>
      <dgm:spPr/>
    </dgm:pt>
    <dgm:pt modelId="{9FE2C05D-3327-475B-A5E8-B077017F8FCC}" type="pres">
      <dgm:prSet presAssocID="{F5ABD852-EAC0-417C-B9AB-8CE00014FB06}" presName="tx1" presStyleLbl="revTx" presStyleIdx="0" presStyleCnt="7"/>
      <dgm:spPr/>
    </dgm:pt>
    <dgm:pt modelId="{7F7CAE8E-CE24-4D24-AAFF-6088EC929B4D}" type="pres">
      <dgm:prSet presAssocID="{F5ABD852-EAC0-417C-B9AB-8CE00014FB06}" presName="vert1" presStyleCnt="0"/>
      <dgm:spPr/>
    </dgm:pt>
    <dgm:pt modelId="{57BBF8C6-171B-4ABA-A7F1-5DA9C1DE8459}" type="pres">
      <dgm:prSet presAssocID="{4267C9D4-1F62-4A93-9066-3585694DB7E1}" presName="vertSpace2a" presStyleCnt="0"/>
      <dgm:spPr/>
    </dgm:pt>
    <dgm:pt modelId="{4A88A996-2E3E-4499-96FE-181BAC9B949B}" type="pres">
      <dgm:prSet presAssocID="{4267C9D4-1F62-4A93-9066-3585694DB7E1}" presName="horz2" presStyleCnt="0"/>
      <dgm:spPr/>
    </dgm:pt>
    <dgm:pt modelId="{3B476EA7-42B9-4AA3-ABD2-87C92B46F735}" type="pres">
      <dgm:prSet presAssocID="{4267C9D4-1F62-4A93-9066-3585694DB7E1}" presName="horzSpace2" presStyleCnt="0"/>
      <dgm:spPr/>
    </dgm:pt>
    <dgm:pt modelId="{DD3A9D42-92F4-4DFE-AF60-E7067D25C505}" type="pres">
      <dgm:prSet presAssocID="{4267C9D4-1F62-4A93-9066-3585694DB7E1}" presName="tx2" presStyleLbl="revTx" presStyleIdx="1" presStyleCnt="7"/>
      <dgm:spPr/>
    </dgm:pt>
    <dgm:pt modelId="{5394AB5D-D7F7-488F-A2DE-DEB9675888F0}" type="pres">
      <dgm:prSet presAssocID="{4267C9D4-1F62-4A93-9066-3585694DB7E1}" presName="vert2" presStyleCnt="0"/>
      <dgm:spPr/>
    </dgm:pt>
    <dgm:pt modelId="{F92227D7-28CA-436E-AA29-2632D25457E0}" type="pres">
      <dgm:prSet presAssocID="{4267C9D4-1F62-4A93-9066-3585694DB7E1}" presName="thinLine2b" presStyleLbl="callout" presStyleIdx="0" presStyleCnt="6"/>
      <dgm:spPr/>
    </dgm:pt>
    <dgm:pt modelId="{01AFE000-E1FB-4F52-91D0-D4A1821DE46F}" type="pres">
      <dgm:prSet presAssocID="{4267C9D4-1F62-4A93-9066-3585694DB7E1}" presName="vertSpace2b" presStyleCnt="0"/>
      <dgm:spPr/>
    </dgm:pt>
    <dgm:pt modelId="{1527C036-685E-4E35-90B8-4A24DFAF477A}" type="pres">
      <dgm:prSet presAssocID="{45B70C03-D119-41B1-AE78-5BFA715475F8}" presName="horz2" presStyleCnt="0"/>
      <dgm:spPr/>
    </dgm:pt>
    <dgm:pt modelId="{D460A6F7-3A2C-403A-9EFF-F91C2679998F}" type="pres">
      <dgm:prSet presAssocID="{45B70C03-D119-41B1-AE78-5BFA715475F8}" presName="horzSpace2" presStyleCnt="0"/>
      <dgm:spPr/>
    </dgm:pt>
    <dgm:pt modelId="{AB0B5E64-D89F-4B78-95A9-B6BD06225299}" type="pres">
      <dgm:prSet presAssocID="{45B70C03-D119-41B1-AE78-5BFA715475F8}" presName="tx2" presStyleLbl="revTx" presStyleIdx="2" presStyleCnt="7"/>
      <dgm:spPr/>
    </dgm:pt>
    <dgm:pt modelId="{DC1D72A9-0E88-405F-BAC0-6BBDCEA90041}" type="pres">
      <dgm:prSet presAssocID="{45B70C03-D119-41B1-AE78-5BFA715475F8}" presName="vert2" presStyleCnt="0"/>
      <dgm:spPr/>
    </dgm:pt>
    <dgm:pt modelId="{C2957731-06C0-4D0C-9F98-04BDB5DF966E}" type="pres">
      <dgm:prSet presAssocID="{45B70C03-D119-41B1-AE78-5BFA715475F8}" presName="thinLine2b" presStyleLbl="callout" presStyleIdx="1" presStyleCnt="6"/>
      <dgm:spPr/>
    </dgm:pt>
    <dgm:pt modelId="{F8A27D50-5214-4C40-8E01-792017EB299E}" type="pres">
      <dgm:prSet presAssocID="{45B70C03-D119-41B1-AE78-5BFA715475F8}" presName="vertSpace2b" presStyleCnt="0"/>
      <dgm:spPr/>
    </dgm:pt>
    <dgm:pt modelId="{6F6A4D7F-4969-4FCC-ACA2-B7CD237E819B}" type="pres">
      <dgm:prSet presAssocID="{4FFCAC19-D299-43D3-BC6C-8459693C73F9}" presName="horz2" presStyleCnt="0"/>
      <dgm:spPr/>
    </dgm:pt>
    <dgm:pt modelId="{6CA18242-A115-47C7-91F1-4B416496A683}" type="pres">
      <dgm:prSet presAssocID="{4FFCAC19-D299-43D3-BC6C-8459693C73F9}" presName="horzSpace2" presStyleCnt="0"/>
      <dgm:spPr/>
    </dgm:pt>
    <dgm:pt modelId="{8CE1D2A9-C862-4E33-8DA3-93A17F0174A0}" type="pres">
      <dgm:prSet presAssocID="{4FFCAC19-D299-43D3-BC6C-8459693C73F9}" presName="tx2" presStyleLbl="revTx" presStyleIdx="3" presStyleCnt="7"/>
      <dgm:spPr/>
    </dgm:pt>
    <dgm:pt modelId="{AFD3B2F3-5DB5-4CF2-BD45-7CBA4853B7ED}" type="pres">
      <dgm:prSet presAssocID="{4FFCAC19-D299-43D3-BC6C-8459693C73F9}" presName="vert2" presStyleCnt="0"/>
      <dgm:spPr/>
    </dgm:pt>
    <dgm:pt modelId="{1DBBB60F-494C-4EAA-B569-7B1FACA177FB}" type="pres">
      <dgm:prSet presAssocID="{4FFCAC19-D299-43D3-BC6C-8459693C73F9}" presName="thinLine2b" presStyleLbl="callout" presStyleIdx="2" presStyleCnt="6"/>
      <dgm:spPr/>
    </dgm:pt>
    <dgm:pt modelId="{9CB989B7-E552-4B4B-9D12-A31B890BECA8}" type="pres">
      <dgm:prSet presAssocID="{4FFCAC19-D299-43D3-BC6C-8459693C73F9}" presName="vertSpace2b" presStyleCnt="0"/>
      <dgm:spPr/>
    </dgm:pt>
    <dgm:pt modelId="{5D73DAE4-673B-4B18-A336-E7036B2722D3}" type="pres">
      <dgm:prSet presAssocID="{E989ACCB-8B18-4197-B2FD-0F84B4DDDC6B}" presName="horz2" presStyleCnt="0"/>
      <dgm:spPr/>
    </dgm:pt>
    <dgm:pt modelId="{E6C1B740-9DF4-443A-9E93-DD383DF4A7C5}" type="pres">
      <dgm:prSet presAssocID="{E989ACCB-8B18-4197-B2FD-0F84B4DDDC6B}" presName="horzSpace2" presStyleCnt="0"/>
      <dgm:spPr/>
    </dgm:pt>
    <dgm:pt modelId="{20450541-C108-471C-8F74-E6A65607541E}" type="pres">
      <dgm:prSet presAssocID="{E989ACCB-8B18-4197-B2FD-0F84B4DDDC6B}" presName="tx2" presStyleLbl="revTx" presStyleIdx="4" presStyleCnt="7"/>
      <dgm:spPr/>
    </dgm:pt>
    <dgm:pt modelId="{9447B4CF-CA89-4756-9772-BCA3675DBFC1}" type="pres">
      <dgm:prSet presAssocID="{E989ACCB-8B18-4197-B2FD-0F84B4DDDC6B}" presName="vert2" presStyleCnt="0"/>
      <dgm:spPr/>
    </dgm:pt>
    <dgm:pt modelId="{FFEBEDE6-EF61-49AB-B6CD-81E4937D7C75}" type="pres">
      <dgm:prSet presAssocID="{E989ACCB-8B18-4197-B2FD-0F84B4DDDC6B}" presName="thinLine2b" presStyleLbl="callout" presStyleIdx="3" presStyleCnt="6"/>
      <dgm:spPr/>
    </dgm:pt>
    <dgm:pt modelId="{477DF720-7E85-4C98-BD4C-A749C6BFA8B4}" type="pres">
      <dgm:prSet presAssocID="{E989ACCB-8B18-4197-B2FD-0F84B4DDDC6B}" presName="vertSpace2b" presStyleCnt="0"/>
      <dgm:spPr/>
    </dgm:pt>
    <dgm:pt modelId="{7121BCCC-D5AA-40D6-ACB2-6A9B933B9543}" type="pres">
      <dgm:prSet presAssocID="{1A543E46-5B67-4A8D-BD26-3DF5CD0DDE74}" presName="horz2" presStyleCnt="0"/>
      <dgm:spPr/>
    </dgm:pt>
    <dgm:pt modelId="{AFD06F4C-D42C-4D5C-97EB-5A8504D53623}" type="pres">
      <dgm:prSet presAssocID="{1A543E46-5B67-4A8D-BD26-3DF5CD0DDE74}" presName="horzSpace2" presStyleCnt="0"/>
      <dgm:spPr/>
    </dgm:pt>
    <dgm:pt modelId="{CD03A0CA-A11E-46C2-B5F5-4E68C7A88B9F}" type="pres">
      <dgm:prSet presAssocID="{1A543E46-5B67-4A8D-BD26-3DF5CD0DDE74}" presName="tx2" presStyleLbl="revTx" presStyleIdx="5" presStyleCnt="7"/>
      <dgm:spPr/>
    </dgm:pt>
    <dgm:pt modelId="{088A8AE3-F0F7-49B7-90D6-14A7BD1A6D3D}" type="pres">
      <dgm:prSet presAssocID="{1A543E46-5B67-4A8D-BD26-3DF5CD0DDE74}" presName="vert2" presStyleCnt="0"/>
      <dgm:spPr/>
    </dgm:pt>
    <dgm:pt modelId="{23E31891-305F-4DCF-84D4-E88894FF09CD}" type="pres">
      <dgm:prSet presAssocID="{1A543E46-5B67-4A8D-BD26-3DF5CD0DDE74}" presName="thinLine2b" presStyleLbl="callout" presStyleIdx="4" presStyleCnt="6"/>
      <dgm:spPr/>
    </dgm:pt>
    <dgm:pt modelId="{C4AE1A0B-EBD3-49B2-859E-D877534C5D94}" type="pres">
      <dgm:prSet presAssocID="{1A543E46-5B67-4A8D-BD26-3DF5CD0DDE74}" presName="vertSpace2b" presStyleCnt="0"/>
      <dgm:spPr/>
    </dgm:pt>
    <dgm:pt modelId="{C9135F4F-0B5B-4BC9-B6A5-07A0121C2DD5}" type="pres">
      <dgm:prSet presAssocID="{C235EF64-F590-4ED3-960B-92DBBCE96F68}" presName="horz2" presStyleCnt="0"/>
      <dgm:spPr/>
    </dgm:pt>
    <dgm:pt modelId="{90D9F182-EB48-425B-AD24-C6B56D69310F}" type="pres">
      <dgm:prSet presAssocID="{C235EF64-F590-4ED3-960B-92DBBCE96F68}" presName="horzSpace2" presStyleCnt="0"/>
      <dgm:spPr/>
    </dgm:pt>
    <dgm:pt modelId="{F3AADE52-8D60-46D6-A0CC-D19C2D24BF75}" type="pres">
      <dgm:prSet presAssocID="{C235EF64-F590-4ED3-960B-92DBBCE96F68}" presName="tx2" presStyleLbl="revTx" presStyleIdx="6" presStyleCnt="7"/>
      <dgm:spPr/>
    </dgm:pt>
    <dgm:pt modelId="{48510669-9F1D-4B9B-862B-50B6F07A4DA6}" type="pres">
      <dgm:prSet presAssocID="{C235EF64-F590-4ED3-960B-92DBBCE96F68}" presName="vert2" presStyleCnt="0"/>
      <dgm:spPr/>
    </dgm:pt>
    <dgm:pt modelId="{4293C5D6-F495-49EF-A278-04CD6B025391}" type="pres">
      <dgm:prSet presAssocID="{C235EF64-F590-4ED3-960B-92DBBCE96F68}" presName="thinLine2b" presStyleLbl="callout" presStyleIdx="5" presStyleCnt="6"/>
      <dgm:spPr/>
    </dgm:pt>
    <dgm:pt modelId="{70C09D72-00DF-4F96-937C-B1AA9BC3CBEC}" type="pres">
      <dgm:prSet presAssocID="{C235EF64-F590-4ED3-960B-92DBBCE96F68}" presName="vertSpace2b" presStyleCnt="0"/>
      <dgm:spPr/>
    </dgm:pt>
  </dgm:ptLst>
  <dgm:cxnLst>
    <dgm:cxn modelId="{DDA0EC08-0634-4331-9249-5B28C0586970}" type="presOf" srcId="{4FFCAC19-D299-43D3-BC6C-8459693C73F9}" destId="{8CE1D2A9-C862-4E33-8DA3-93A17F0174A0}" srcOrd="0" destOrd="0" presId="urn:microsoft.com/office/officeart/2008/layout/LinedList"/>
    <dgm:cxn modelId="{9F660F0A-522A-4B43-92FC-ACB6A81F359F}" type="presOf" srcId="{C235EF64-F590-4ED3-960B-92DBBCE96F68}" destId="{F3AADE52-8D60-46D6-A0CC-D19C2D24BF75}" srcOrd="0" destOrd="0" presId="urn:microsoft.com/office/officeart/2008/layout/LinedList"/>
    <dgm:cxn modelId="{B7B94C2E-0563-4BDA-92DE-B045C35DD8AF}" srcId="{4B7E3454-6766-4224-AFD0-A2B8FAE9512C}" destId="{F5ABD852-EAC0-417C-B9AB-8CE00014FB06}" srcOrd="0" destOrd="0" parTransId="{85921816-3F2E-4F68-AB13-4C8288B67356}" sibTransId="{EA402264-2184-49AC-BC20-474F4214B9A9}"/>
    <dgm:cxn modelId="{73B48832-C836-45A3-9EA0-154021D0209C}" type="presOf" srcId="{1A543E46-5B67-4A8D-BD26-3DF5CD0DDE74}" destId="{CD03A0CA-A11E-46C2-B5F5-4E68C7A88B9F}" srcOrd="0" destOrd="0" presId="urn:microsoft.com/office/officeart/2008/layout/LinedList"/>
    <dgm:cxn modelId="{C2D10738-6FE5-4866-8F5C-81D5CA7EB118}" type="presOf" srcId="{F5ABD852-EAC0-417C-B9AB-8CE00014FB06}" destId="{9FE2C05D-3327-475B-A5E8-B077017F8FCC}" srcOrd="0" destOrd="0" presId="urn:microsoft.com/office/officeart/2008/layout/LinedList"/>
    <dgm:cxn modelId="{E7ED693A-5260-437E-B020-EF79E253B252}" srcId="{F5ABD852-EAC0-417C-B9AB-8CE00014FB06}" destId="{45B70C03-D119-41B1-AE78-5BFA715475F8}" srcOrd="1" destOrd="0" parTransId="{EB884938-054F-45CA-AE3D-C5FFB0A65486}" sibTransId="{80CB0093-0834-4B09-95DF-297BBE79C315}"/>
    <dgm:cxn modelId="{D807083B-7CFE-4E17-AC09-B48DC65D4F6E}" srcId="{F5ABD852-EAC0-417C-B9AB-8CE00014FB06}" destId="{4267C9D4-1F62-4A93-9066-3585694DB7E1}" srcOrd="0" destOrd="0" parTransId="{1C4D7A59-F85E-4199-99B7-0032AE0D5A41}" sibTransId="{E518EC30-834E-4522-867C-E3AD5D9FC25E}"/>
    <dgm:cxn modelId="{BC1B313B-BFC6-49D3-B72E-09B71747DC62}" type="presOf" srcId="{4B7E3454-6766-4224-AFD0-A2B8FAE9512C}" destId="{7C323316-6848-411A-99FF-4914E09091E1}" srcOrd="0" destOrd="0" presId="urn:microsoft.com/office/officeart/2008/layout/LinedList"/>
    <dgm:cxn modelId="{44636C6C-0B44-4B2F-B0AC-4156C83A0F23}" srcId="{F5ABD852-EAC0-417C-B9AB-8CE00014FB06}" destId="{C235EF64-F590-4ED3-960B-92DBBCE96F68}" srcOrd="5" destOrd="0" parTransId="{4A0B02EE-A3BE-4B89-AEE2-F0583665FB0F}" sibTransId="{62EB8DB2-20A9-4F1D-A469-40BF083164DF}"/>
    <dgm:cxn modelId="{26B8636E-356B-4AB2-8A2B-D978B9B1ED80}" type="presOf" srcId="{4267C9D4-1F62-4A93-9066-3585694DB7E1}" destId="{DD3A9D42-92F4-4DFE-AF60-E7067D25C505}" srcOrd="0" destOrd="0" presId="urn:microsoft.com/office/officeart/2008/layout/LinedList"/>
    <dgm:cxn modelId="{E75D4875-AF9A-4403-967A-99FF5F09EC0C}" type="presOf" srcId="{45B70C03-D119-41B1-AE78-5BFA715475F8}" destId="{AB0B5E64-D89F-4B78-95A9-B6BD06225299}" srcOrd="0" destOrd="0" presId="urn:microsoft.com/office/officeart/2008/layout/LinedList"/>
    <dgm:cxn modelId="{0950F883-1D00-46B0-800C-7560CD644215}" srcId="{F5ABD852-EAC0-417C-B9AB-8CE00014FB06}" destId="{4FFCAC19-D299-43D3-BC6C-8459693C73F9}" srcOrd="2" destOrd="0" parTransId="{C584A948-5380-47BB-90F7-6D6D99988918}" sibTransId="{046EC639-85E3-4054-AE65-41BAD374A8A8}"/>
    <dgm:cxn modelId="{BBA8908B-18A3-4C2A-A060-E4299E236313}" type="presOf" srcId="{E989ACCB-8B18-4197-B2FD-0F84B4DDDC6B}" destId="{20450541-C108-471C-8F74-E6A65607541E}" srcOrd="0" destOrd="0" presId="urn:microsoft.com/office/officeart/2008/layout/LinedList"/>
    <dgm:cxn modelId="{08FAAADE-2C04-43B2-89F7-F3912EB0662F}" srcId="{F5ABD852-EAC0-417C-B9AB-8CE00014FB06}" destId="{E989ACCB-8B18-4197-B2FD-0F84B4DDDC6B}" srcOrd="3" destOrd="0" parTransId="{52A2E0BC-16E1-478B-9A3C-FC9078868573}" sibTransId="{6E254918-CC51-495D-B7F8-1BF1D64CD49E}"/>
    <dgm:cxn modelId="{3B22F9EF-9F5E-4329-B723-99CAE86972C0}" srcId="{F5ABD852-EAC0-417C-B9AB-8CE00014FB06}" destId="{1A543E46-5B67-4A8D-BD26-3DF5CD0DDE74}" srcOrd="4" destOrd="0" parTransId="{E8486AB7-7C3D-423B-ACAE-58EB57521651}" sibTransId="{289E8763-249F-4B22-BDD7-ECFA0F4EC74F}"/>
    <dgm:cxn modelId="{0804030F-AD04-4892-8ADA-5390E47D02CF}" type="presParOf" srcId="{7C323316-6848-411A-99FF-4914E09091E1}" destId="{23AE355E-7100-46E5-976B-942871FD077C}" srcOrd="0" destOrd="0" presId="urn:microsoft.com/office/officeart/2008/layout/LinedList"/>
    <dgm:cxn modelId="{294F7076-8200-402D-AF17-EF9F6F937DD2}" type="presParOf" srcId="{7C323316-6848-411A-99FF-4914E09091E1}" destId="{2C36543B-B995-4554-9273-766BC234A200}" srcOrd="1" destOrd="0" presId="urn:microsoft.com/office/officeart/2008/layout/LinedList"/>
    <dgm:cxn modelId="{751ECF03-AA8A-4419-857C-A7361CF5A941}" type="presParOf" srcId="{2C36543B-B995-4554-9273-766BC234A200}" destId="{9FE2C05D-3327-475B-A5E8-B077017F8FCC}" srcOrd="0" destOrd="0" presId="urn:microsoft.com/office/officeart/2008/layout/LinedList"/>
    <dgm:cxn modelId="{82F5027D-BCDD-4736-8438-A830DE1E6F57}" type="presParOf" srcId="{2C36543B-B995-4554-9273-766BC234A200}" destId="{7F7CAE8E-CE24-4D24-AAFF-6088EC929B4D}" srcOrd="1" destOrd="0" presId="urn:microsoft.com/office/officeart/2008/layout/LinedList"/>
    <dgm:cxn modelId="{8CF01A83-1444-4FD2-9B71-1D5A3BE93D40}" type="presParOf" srcId="{7F7CAE8E-CE24-4D24-AAFF-6088EC929B4D}" destId="{57BBF8C6-171B-4ABA-A7F1-5DA9C1DE8459}" srcOrd="0" destOrd="0" presId="urn:microsoft.com/office/officeart/2008/layout/LinedList"/>
    <dgm:cxn modelId="{E6B3920B-AEB6-41C8-8236-859C2A9B7E98}" type="presParOf" srcId="{7F7CAE8E-CE24-4D24-AAFF-6088EC929B4D}" destId="{4A88A996-2E3E-4499-96FE-181BAC9B949B}" srcOrd="1" destOrd="0" presId="urn:microsoft.com/office/officeart/2008/layout/LinedList"/>
    <dgm:cxn modelId="{2377A947-F5E2-431A-9C6F-BD851DAA156B}" type="presParOf" srcId="{4A88A996-2E3E-4499-96FE-181BAC9B949B}" destId="{3B476EA7-42B9-4AA3-ABD2-87C92B46F735}" srcOrd="0" destOrd="0" presId="urn:microsoft.com/office/officeart/2008/layout/LinedList"/>
    <dgm:cxn modelId="{5D6FA4FB-7773-4950-9554-F487D46326C8}" type="presParOf" srcId="{4A88A996-2E3E-4499-96FE-181BAC9B949B}" destId="{DD3A9D42-92F4-4DFE-AF60-E7067D25C505}" srcOrd="1" destOrd="0" presId="urn:microsoft.com/office/officeart/2008/layout/LinedList"/>
    <dgm:cxn modelId="{9CFF1053-6CA9-4410-9721-FAC8464A15C5}" type="presParOf" srcId="{4A88A996-2E3E-4499-96FE-181BAC9B949B}" destId="{5394AB5D-D7F7-488F-A2DE-DEB9675888F0}" srcOrd="2" destOrd="0" presId="urn:microsoft.com/office/officeart/2008/layout/LinedList"/>
    <dgm:cxn modelId="{1E6F4E52-2961-421E-992B-183649211E49}" type="presParOf" srcId="{7F7CAE8E-CE24-4D24-AAFF-6088EC929B4D}" destId="{F92227D7-28CA-436E-AA29-2632D25457E0}" srcOrd="2" destOrd="0" presId="urn:microsoft.com/office/officeart/2008/layout/LinedList"/>
    <dgm:cxn modelId="{E5945989-F7B4-48DE-9F19-5762B3B0F909}" type="presParOf" srcId="{7F7CAE8E-CE24-4D24-AAFF-6088EC929B4D}" destId="{01AFE000-E1FB-4F52-91D0-D4A1821DE46F}" srcOrd="3" destOrd="0" presId="urn:microsoft.com/office/officeart/2008/layout/LinedList"/>
    <dgm:cxn modelId="{96B3AE90-2E7A-4324-B418-E1B4AE523392}" type="presParOf" srcId="{7F7CAE8E-CE24-4D24-AAFF-6088EC929B4D}" destId="{1527C036-685E-4E35-90B8-4A24DFAF477A}" srcOrd="4" destOrd="0" presId="urn:microsoft.com/office/officeart/2008/layout/LinedList"/>
    <dgm:cxn modelId="{FC48BD45-196D-4782-B57E-03E73A5A5D6D}" type="presParOf" srcId="{1527C036-685E-4E35-90B8-4A24DFAF477A}" destId="{D460A6F7-3A2C-403A-9EFF-F91C2679998F}" srcOrd="0" destOrd="0" presId="urn:microsoft.com/office/officeart/2008/layout/LinedList"/>
    <dgm:cxn modelId="{78FD9BEA-D5FF-48ED-98C7-AA61936CEA21}" type="presParOf" srcId="{1527C036-685E-4E35-90B8-4A24DFAF477A}" destId="{AB0B5E64-D89F-4B78-95A9-B6BD06225299}" srcOrd="1" destOrd="0" presId="urn:microsoft.com/office/officeart/2008/layout/LinedList"/>
    <dgm:cxn modelId="{A245B7C4-B8C7-488A-A374-B56A18B9A86C}" type="presParOf" srcId="{1527C036-685E-4E35-90B8-4A24DFAF477A}" destId="{DC1D72A9-0E88-405F-BAC0-6BBDCEA90041}" srcOrd="2" destOrd="0" presId="urn:microsoft.com/office/officeart/2008/layout/LinedList"/>
    <dgm:cxn modelId="{B6D17A5F-BE42-4C1E-ABC6-AA9192398459}" type="presParOf" srcId="{7F7CAE8E-CE24-4D24-AAFF-6088EC929B4D}" destId="{C2957731-06C0-4D0C-9F98-04BDB5DF966E}" srcOrd="5" destOrd="0" presId="urn:microsoft.com/office/officeart/2008/layout/LinedList"/>
    <dgm:cxn modelId="{4E988424-A37C-4533-B1BC-153545F6EF85}" type="presParOf" srcId="{7F7CAE8E-CE24-4D24-AAFF-6088EC929B4D}" destId="{F8A27D50-5214-4C40-8E01-792017EB299E}" srcOrd="6" destOrd="0" presId="urn:microsoft.com/office/officeart/2008/layout/LinedList"/>
    <dgm:cxn modelId="{4BAD167B-2B9F-4578-B482-B216F987597E}" type="presParOf" srcId="{7F7CAE8E-CE24-4D24-AAFF-6088EC929B4D}" destId="{6F6A4D7F-4969-4FCC-ACA2-B7CD237E819B}" srcOrd="7" destOrd="0" presId="urn:microsoft.com/office/officeart/2008/layout/LinedList"/>
    <dgm:cxn modelId="{4A2D7631-511B-4B9F-B687-A65521B85490}" type="presParOf" srcId="{6F6A4D7F-4969-4FCC-ACA2-B7CD237E819B}" destId="{6CA18242-A115-47C7-91F1-4B416496A683}" srcOrd="0" destOrd="0" presId="urn:microsoft.com/office/officeart/2008/layout/LinedList"/>
    <dgm:cxn modelId="{0ED101F5-188D-4EF8-AD75-B457E3D55E53}" type="presParOf" srcId="{6F6A4D7F-4969-4FCC-ACA2-B7CD237E819B}" destId="{8CE1D2A9-C862-4E33-8DA3-93A17F0174A0}" srcOrd="1" destOrd="0" presId="urn:microsoft.com/office/officeart/2008/layout/LinedList"/>
    <dgm:cxn modelId="{798F5F94-7858-4E56-8143-A7467B6C9EF9}" type="presParOf" srcId="{6F6A4D7F-4969-4FCC-ACA2-B7CD237E819B}" destId="{AFD3B2F3-5DB5-4CF2-BD45-7CBA4853B7ED}" srcOrd="2" destOrd="0" presId="urn:microsoft.com/office/officeart/2008/layout/LinedList"/>
    <dgm:cxn modelId="{B50AB740-12BA-4FB6-B072-8DD8D2FA91F1}" type="presParOf" srcId="{7F7CAE8E-CE24-4D24-AAFF-6088EC929B4D}" destId="{1DBBB60F-494C-4EAA-B569-7B1FACA177FB}" srcOrd="8" destOrd="0" presId="urn:microsoft.com/office/officeart/2008/layout/LinedList"/>
    <dgm:cxn modelId="{0BE6A6DB-C73E-45FC-96A4-F244BC200B65}" type="presParOf" srcId="{7F7CAE8E-CE24-4D24-AAFF-6088EC929B4D}" destId="{9CB989B7-E552-4B4B-9D12-A31B890BECA8}" srcOrd="9" destOrd="0" presId="urn:microsoft.com/office/officeart/2008/layout/LinedList"/>
    <dgm:cxn modelId="{729D4760-2E14-407A-957B-721311FBB810}" type="presParOf" srcId="{7F7CAE8E-CE24-4D24-AAFF-6088EC929B4D}" destId="{5D73DAE4-673B-4B18-A336-E7036B2722D3}" srcOrd="10" destOrd="0" presId="urn:microsoft.com/office/officeart/2008/layout/LinedList"/>
    <dgm:cxn modelId="{93693F5A-DC6C-4CF2-90EA-58BA0FECFE69}" type="presParOf" srcId="{5D73DAE4-673B-4B18-A336-E7036B2722D3}" destId="{E6C1B740-9DF4-443A-9E93-DD383DF4A7C5}" srcOrd="0" destOrd="0" presId="urn:microsoft.com/office/officeart/2008/layout/LinedList"/>
    <dgm:cxn modelId="{791F6E9A-3A68-4C15-A6A5-2F653FB29040}" type="presParOf" srcId="{5D73DAE4-673B-4B18-A336-E7036B2722D3}" destId="{20450541-C108-471C-8F74-E6A65607541E}" srcOrd="1" destOrd="0" presId="urn:microsoft.com/office/officeart/2008/layout/LinedList"/>
    <dgm:cxn modelId="{1C69D2B8-A7B2-48EF-A6D8-6FF6D9000219}" type="presParOf" srcId="{5D73DAE4-673B-4B18-A336-E7036B2722D3}" destId="{9447B4CF-CA89-4756-9772-BCA3675DBFC1}" srcOrd="2" destOrd="0" presId="urn:microsoft.com/office/officeart/2008/layout/LinedList"/>
    <dgm:cxn modelId="{4CD5F968-0192-4820-AC90-61BFC8898752}" type="presParOf" srcId="{7F7CAE8E-CE24-4D24-AAFF-6088EC929B4D}" destId="{FFEBEDE6-EF61-49AB-B6CD-81E4937D7C75}" srcOrd="11" destOrd="0" presId="urn:microsoft.com/office/officeart/2008/layout/LinedList"/>
    <dgm:cxn modelId="{699251D0-453B-4A3F-A7D6-7AF24D3B0050}" type="presParOf" srcId="{7F7CAE8E-CE24-4D24-AAFF-6088EC929B4D}" destId="{477DF720-7E85-4C98-BD4C-A749C6BFA8B4}" srcOrd="12" destOrd="0" presId="urn:microsoft.com/office/officeart/2008/layout/LinedList"/>
    <dgm:cxn modelId="{07372C39-6213-4880-B637-0302EC6E9A7C}" type="presParOf" srcId="{7F7CAE8E-CE24-4D24-AAFF-6088EC929B4D}" destId="{7121BCCC-D5AA-40D6-ACB2-6A9B933B9543}" srcOrd="13" destOrd="0" presId="urn:microsoft.com/office/officeart/2008/layout/LinedList"/>
    <dgm:cxn modelId="{2D520C7E-74E2-4CE2-82D6-B91A6F0F68C4}" type="presParOf" srcId="{7121BCCC-D5AA-40D6-ACB2-6A9B933B9543}" destId="{AFD06F4C-D42C-4D5C-97EB-5A8504D53623}" srcOrd="0" destOrd="0" presId="urn:microsoft.com/office/officeart/2008/layout/LinedList"/>
    <dgm:cxn modelId="{AEE0071B-6F25-4A68-8E97-7D4214F64588}" type="presParOf" srcId="{7121BCCC-D5AA-40D6-ACB2-6A9B933B9543}" destId="{CD03A0CA-A11E-46C2-B5F5-4E68C7A88B9F}" srcOrd="1" destOrd="0" presId="urn:microsoft.com/office/officeart/2008/layout/LinedList"/>
    <dgm:cxn modelId="{E1B8DC94-CA6D-42D6-AA5B-04BD34916982}" type="presParOf" srcId="{7121BCCC-D5AA-40D6-ACB2-6A9B933B9543}" destId="{088A8AE3-F0F7-49B7-90D6-14A7BD1A6D3D}" srcOrd="2" destOrd="0" presId="urn:microsoft.com/office/officeart/2008/layout/LinedList"/>
    <dgm:cxn modelId="{F7EADE99-40DF-491C-958A-F44A2728A446}" type="presParOf" srcId="{7F7CAE8E-CE24-4D24-AAFF-6088EC929B4D}" destId="{23E31891-305F-4DCF-84D4-E88894FF09CD}" srcOrd="14" destOrd="0" presId="urn:microsoft.com/office/officeart/2008/layout/LinedList"/>
    <dgm:cxn modelId="{2AE0CC20-D303-4380-ABA3-3073646B6A2C}" type="presParOf" srcId="{7F7CAE8E-CE24-4D24-AAFF-6088EC929B4D}" destId="{C4AE1A0B-EBD3-49B2-859E-D877534C5D94}" srcOrd="15" destOrd="0" presId="urn:microsoft.com/office/officeart/2008/layout/LinedList"/>
    <dgm:cxn modelId="{036B8615-475B-4E9C-BC8E-9BAC5C351ABF}" type="presParOf" srcId="{7F7CAE8E-CE24-4D24-AAFF-6088EC929B4D}" destId="{C9135F4F-0B5B-4BC9-B6A5-07A0121C2DD5}" srcOrd="16" destOrd="0" presId="urn:microsoft.com/office/officeart/2008/layout/LinedList"/>
    <dgm:cxn modelId="{1BC4ABAA-81C4-48EB-948D-2AC2F67BE662}" type="presParOf" srcId="{C9135F4F-0B5B-4BC9-B6A5-07A0121C2DD5}" destId="{90D9F182-EB48-425B-AD24-C6B56D69310F}" srcOrd="0" destOrd="0" presId="urn:microsoft.com/office/officeart/2008/layout/LinedList"/>
    <dgm:cxn modelId="{A9AD36E0-A09D-460A-B6BB-DA98712F63A6}" type="presParOf" srcId="{C9135F4F-0B5B-4BC9-B6A5-07A0121C2DD5}" destId="{F3AADE52-8D60-46D6-A0CC-D19C2D24BF75}" srcOrd="1" destOrd="0" presId="urn:microsoft.com/office/officeart/2008/layout/LinedList"/>
    <dgm:cxn modelId="{DD034CF6-FD3B-4DAB-96CE-2C3902C14D10}" type="presParOf" srcId="{C9135F4F-0B5B-4BC9-B6A5-07A0121C2DD5}" destId="{48510669-9F1D-4B9B-862B-50B6F07A4DA6}" srcOrd="2" destOrd="0" presId="urn:microsoft.com/office/officeart/2008/layout/LinedList"/>
    <dgm:cxn modelId="{5A00CFFE-A359-44B5-87D6-6A075BF207C0}" type="presParOf" srcId="{7F7CAE8E-CE24-4D24-AAFF-6088EC929B4D}" destId="{4293C5D6-F495-49EF-A278-04CD6B025391}" srcOrd="17" destOrd="0" presId="urn:microsoft.com/office/officeart/2008/layout/LinedList"/>
    <dgm:cxn modelId="{C259E08B-FC60-493E-A29C-EF6F4ABE9452}" type="presParOf" srcId="{7F7CAE8E-CE24-4D24-AAFF-6088EC929B4D}" destId="{70C09D72-00DF-4F96-937C-B1AA9BC3CBEC}" srcOrd="18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B7E3454-6766-4224-AFD0-A2B8FAE9512C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5ABD852-EAC0-417C-B9AB-8CE00014FB06}">
      <dgm:prSet custT="1"/>
      <dgm:spPr/>
      <dgm:t>
        <a:bodyPr/>
        <a:lstStyle/>
        <a:p>
          <a:r>
            <a:rPr lang="it-IT" sz="2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supporto tecnico strutturale</a:t>
          </a:r>
          <a:endParaRPr lang="en-US" sz="28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85921816-3F2E-4F68-AB13-4C8288B67356}" type="parTrans" cxnId="{B7B94C2E-0563-4BDA-92DE-B045C35DD8AF}">
      <dgm:prSet/>
      <dgm:spPr/>
      <dgm:t>
        <a:bodyPr/>
        <a:lstStyle/>
        <a:p>
          <a:endParaRPr lang="en-US"/>
        </a:p>
      </dgm:t>
    </dgm:pt>
    <dgm:pt modelId="{EA402264-2184-49AC-BC20-474F4214B9A9}" type="sibTrans" cxnId="{B7B94C2E-0563-4BDA-92DE-B045C35DD8AF}">
      <dgm:prSet/>
      <dgm:spPr/>
      <dgm:t>
        <a:bodyPr/>
        <a:lstStyle/>
        <a:p>
          <a:endParaRPr lang="en-US"/>
        </a:p>
      </dgm:t>
    </dgm:pt>
    <dgm:pt modelId="{4267C9D4-1F62-4A93-9066-3585694DB7E1}">
      <dgm:prSet/>
      <dgm:spPr/>
      <dgm:t>
        <a:bodyPr/>
        <a:lstStyle/>
        <a:p>
          <a:r>
            <a:rPr lang="it-IT" b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Formazione aggiornamento RTD su piattaforma ACCADE</a:t>
          </a:r>
          <a:endParaRPr lang="en-US" b="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1C4D7A59-F85E-4199-99B7-0032AE0D5A41}" type="parTrans" cxnId="{D807083B-7CFE-4E17-AC09-B48DC65D4F6E}">
      <dgm:prSet/>
      <dgm:spPr/>
      <dgm:t>
        <a:bodyPr/>
        <a:lstStyle/>
        <a:p>
          <a:endParaRPr lang="en-US"/>
        </a:p>
      </dgm:t>
    </dgm:pt>
    <dgm:pt modelId="{E518EC30-834E-4522-867C-E3AD5D9FC25E}" type="sibTrans" cxnId="{D807083B-7CFE-4E17-AC09-B48DC65D4F6E}">
      <dgm:prSet/>
      <dgm:spPr/>
      <dgm:t>
        <a:bodyPr/>
        <a:lstStyle/>
        <a:p>
          <a:endParaRPr lang="en-US"/>
        </a:p>
      </dgm:t>
    </dgm:pt>
    <dgm:pt modelId="{45B70C03-D119-41B1-AE78-5BFA715475F8}">
      <dgm:prSet/>
      <dgm:spPr/>
      <dgm:t>
        <a:bodyPr/>
        <a:lstStyle/>
        <a:p>
          <a:r>
            <a:rPr lang="it-IT" b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Formazione di 1° livello sui temi digitali per personale comunale</a:t>
          </a:r>
          <a:endParaRPr lang="en-US" b="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EB884938-054F-45CA-AE3D-C5FFB0A65486}" type="parTrans" cxnId="{E7ED693A-5260-437E-B020-EF79E253B252}">
      <dgm:prSet/>
      <dgm:spPr/>
      <dgm:t>
        <a:bodyPr/>
        <a:lstStyle/>
        <a:p>
          <a:endParaRPr lang="en-US"/>
        </a:p>
      </dgm:t>
    </dgm:pt>
    <dgm:pt modelId="{80CB0093-0834-4B09-95DF-297BBE79C315}" type="sibTrans" cxnId="{E7ED693A-5260-437E-B020-EF79E253B252}">
      <dgm:prSet/>
      <dgm:spPr/>
      <dgm:t>
        <a:bodyPr/>
        <a:lstStyle/>
        <a:p>
          <a:endParaRPr lang="en-US"/>
        </a:p>
      </dgm:t>
    </dgm:pt>
    <dgm:pt modelId="{4FFCAC19-D299-43D3-BC6C-8459693C73F9}">
      <dgm:prSet/>
      <dgm:spPr/>
      <dgm:t>
        <a:bodyPr/>
        <a:lstStyle/>
        <a:p>
          <a:r>
            <a:rPr lang="it-IT" b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Webinar di approfondimento tematico</a:t>
          </a:r>
          <a:endParaRPr lang="en-US" b="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C584A948-5380-47BB-90F7-6D6D99988918}" type="parTrans" cxnId="{0950F883-1D00-46B0-800C-7560CD644215}">
      <dgm:prSet/>
      <dgm:spPr/>
      <dgm:t>
        <a:bodyPr/>
        <a:lstStyle/>
        <a:p>
          <a:endParaRPr lang="en-US"/>
        </a:p>
      </dgm:t>
    </dgm:pt>
    <dgm:pt modelId="{046EC639-85E3-4054-AE65-41BAD374A8A8}" type="sibTrans" cxnId="{0950F883-1D00-46B0-800C-7560CD644215}">
      <dgm:prSet/>
      <dgm:spPr/>
      <dgm:t>
        <a:bodyPr/>
        <a:lstStyle/>
        <a:p>
          <a:endParaRPr lang="en-US"/>
        </a:p>
      </dgm:t>
    </dgm:pt>
    <dgm:pt modelId="{E989ACCB-8B18-4197-B2FD-0F84B4DDDC6B}">
      <dgm:prSet/>
      <dgm:spPr/>
      <dgm:t>
        <a:bodyPr/>
        <a:lstStyle/>
        <a:p>
          <a:r>
            <a:rPr lang="it-IT" b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Supporto alla mappatura delle soluzioni digitali e loro efficacia</a:t>
          </a:r>
          <a:endParaRPr lang="en-US" b="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52A2E0BC-16E1-478B-9A3C-FC9078868573}" type="parTrans" cxnId="{08FAAADE-2C04-43B2-89F7-F3912EB0662F}">
      <dgm:prSet/>
      <dgm:spPr/>
      <dgm:t>
        <a:bodyPr/>
        <a:lstStyle/>
        <a:p>
          <a:endParaRPr lang="en-US"/>
        </a:p>
      </dgm:t>
    </dgm:pt>
    <dgm:pt modelId="{6E254918-CC51-495D-B7F8-1BF1D64CD49E}" type="sibTrans" cxnId="{08FAAADE-2C04-43B2-89F7-F3912EB0662F}">
      <dgm:prSet/>
      <dgm:spPr/>
      <dgm:t>
        <a:bodyPr/>
        <a:lstStyle/>
        <a:p>
          <a:endParaRPr lang="en-US"/>
        </a:p>
      </dgm:t>
    </dgm:pt>
    <dgm:pt modelId="{1A543E46-5B67-4A8D-BD26-3DF5CD0DDE74}">
      <dgm:prSet/>
      <dgm:spPr/>
      <dgm:t>
        <a:bodyPr/>
        <a:lstStyle/>
        <a:p>
          <a:endParaRPr lang="en-US" dirty="0"/>
        </a:p>
      </dgm:t>
    </dgm:pt>
    <dgm:pt modelId="{E8486AB7-7C3D-423B-ACAE-58EB57521651}" type="parTrans" cxnId="{3B22F9EF-9F5E-4329-B723-99CAE86972C0}">
      <dgm:prSet/>
      <dgm:spPr/>
      <dgm:t>
        <a:bodyPr/>
        <a:lstStyle/>
        <a:p>
          <a:endParaRPr lang="en-US"/>
        </a:p>
      </dgm:t>
    </dgm:pt>
    <dgm:pt modelId="{289E8763-249F-4B22-BDD7-ECFA0F4EC74F}" type="sibTrans" cxnId="{3B22F9EF-9F5E-4329-B723-99CAE86972C0}">
      <dgm:prSet/>
      <dgm:spPr/>
      <dgm:t>
        <a:bodyPr/>
        <a:lstStyle/>
        <a:p>
          <a:endParaRPr lang="en-US"/>
        </a:p>
      </dgm:t>
    </dgm:pt>
    <dgm:pt modelId="{C235EF64-F590-4ED3-960B-92DBBCE96F68}">
      <dgm:prSet/>
      <dgm:spPr/>
      <dgm:t>
        <a:bodyPr/>
        <a:lstStyle/>
        <a:p>
          <a:endParaRPr lang="en-US" dirty="0"/>
        </a:p>
      </dgm:t>
    </dgm:pt>
    <dgm:pt modelId="{4A0B02EE-A3BE-4B89-AEE2-F0583665FB0F}" type="parTrans" cxnId="{44636C6C-0B44-4B2F-B0AC-4156C83A0F23}">
      <dgm:prSet/>
      <dgm:spPr/>
      <dgm:t>
        <a:bodyPr/>
        <a:lstStyle/>
        <a:p>
          <a:endParaRPr lang="en-US"/>
        </a:p>
      </dgm:t>
    </dgm:pt>
    <dgm:pt modelId="{62EB8DB2-20A9-4F1D-A469-40BF083164DF}" type="sibTrans" cxnId="{44636C6C-0B44-4B2F-B0AC-4156C83A0F23}">
      <dgm:prSet/>
      <dgm:spPr/>
      <dgm:t>
        <a:bodyPr/>
        <a:lstStyle/>
        <a:p>
          <a:endParaRPr lang="en-US"/>
        </a:p>
      </dgm:t>
    </dgm:pt>
    <dgm:pt modelId="{7C323316-6848-411A-99FF-4914E09091E1}" type="pres">
      <dgm:prSet presAssocID="{4B7E3454-6766-4224-AFD0-A2B8FAE9512C}" presName="vert0" presStyleCnt="0">
        <dgm:presLayoutVars>
          <dgm:dir/>
          <dgm:animOne val="branch"/>
          <dgm:animLvl val="lvl"/>
        </dgm:presLayoutVars>
      </dgm:prSet>
      <dgm:spPr/>
    </dgm:pt>
    <dgm:pt modelId="{23AE355E-7100-46E5-976B-942871FD077C}" type="pres">
      <dgm:prSet presAssocID="{F5ABD852-EAC0-417C-B9AB-8CE00014FB06}" presName="thickLine" presStyleLbl="alignNode1" presStyleIdx="0" presStyleCnt="1"/>
      <dgm:spPr/>
    </dgm:pt>
    <dgm:pt modelId="{2C36543B-B995-4554-9273-766BC234A200}" type="pres">
      <dgm:prSet presAssocID="{F5ABD852-EAC0-417C-B9AB-8CE00014FB06}" presName="horz1" presStyleCnt="0"/>
      <dgm:spPr/>
    </dgm:pt>
    <dgm:pt modelId="{9FE2C05D-3327-475B-A5E8-B077017F8FCC}" type="pres">
      <dgm:prSet presAssocID="{F5ABD852-EAC0-417C-B9AB-8CE00014FB06}" presName="tx1" presStyleLbl="revTx" presStyleIdx="0" presStyleCnt="7"/>
      <dgm:spPr/>
    </dgm:pt>
    <dgm:pt modelId="{7F7CAE8E-CE24-4D24-AAFF-6088EC929B4D}" type="pres">
      <dgm:prSet presAssocID="{F5ABD852-EAC0-417C-B9AB-8CE00014FB06}" presName="vert1" presStyleCnt="0"/>
      <dgm:spPr/>
    </dgm:pt>
    <dgm:pt modelId="{57BBF8C6-171B-4ABA-A7F1-5DA9C1DE8459}" type="pres">
      <dgm:prSet presAssocID="{4267C9D4-1F62-4A93-9066-3585694DB7E1}" presName="vertSpace2a" presStyleCnt="0"/>
      <dgm:spPr/>
    </dgm:pt>
    <dgm:pt modelId="{4A88A996-2E3E-4499-96FE-181BAC9B949B}" type="pres">
      <dgm:prSet presAssocID="{4267C9D4-1F62-4A93-9066-3585694DB7E1}" presName="horz2" presStyleCnt="0"/>
      <dgm:spPr/>
    </dgm:pt>
    <dgm:pt modelId="{3B476EA7-42B9-4AA3-ABD2-87C92B46F735}" type="pres">
      <dgm:prSet presAssocID="{4267C9D4-1F62-4A93-9066-3585694DB7E1}" presName="horzSpace2" presStyleCnt="0"/>
      <dgm:spPr/>
    </dgm:pt>
    <dgm:pt modelId="{DD3A9D42-92F4-4DFE-AF60-E7067D25C505}" type="pres">
      <dgm:prSet presAssocID="{4267C9D4-1F62-4A93-9066-3585694DB7E1}" presName="tx2" presStyleLbl="revTx" presStyleIdx="1" presStyleCnt="7"/>
      <dgm:spPr/>
    </dgm:pt>
    <dgm:pt modelId="{5394AB5D-D7F7-488F-A2DE-DEB9675888F0}" type="pres">
      <dgm:prSet presAssocID="{4267C9D4-1F62-4A93-9066-3585694DB7E1}" presName="vert2" presStyleCnt="0"/>
      <dgm:spPr/>
    </dgm:pt>
    <dgm:pt modelId="{F92227D7-28CA-436E-AA29-2632D25457E0}" type="pres">
      <dgm:prSet presAssocID="{4267C9D4-1F62-4A93-9066-3585694DB7E1}" presName="thinLine2b" presStyleLbl="callout" presStyleIdx="0" presStyleCnt="6"/>
      <dgm:spPr/>
    </dgm:pt>
    <dgm:pt modelId="{01AFE000-E1FB-4F52-91D0-D4A1821DE46F}" type="pres">
      <dgm:prSet presAssocID="{4267C9D4-1F62-4A93-9066-3585694DB7E1}" presName="vertSpace2b" presStyleCnt="0"/>
      <dgm:spPr/>
    </dgm:pt>
    <dgm:pt modelId="{1527C036-685E-4E35-90B8-4A24DFAF477A}" type="pres">
      <dgm:prSet presAssocID="{45B70C03-D119-41B1-AE78-5BFA715475F8}" presName="horz2" presStyleCnt="0"/>
      <dgm:spPr/>
    </dgm:pt>
    <dgm:pt modelId="{D460A6F7-3A2C-403A-9EFF-F91C2679998F}" type="pres">
      <dgm:prSet presAssocID="{45B70C03-D119-41B1-AE78-5BFA715475F8}" presName="horzSpace2" presStyleCnt="0"/>
      <dgm:spPr/>
    </dgm:pt>
    <dgm:pt modelId="{AB0B5E64-D89F-4B78-95A9-B6BD06225299}" type="pres">
      <dgm:prSet presAssocID="{45B70C03-D119-41B1-AE78-5BFA715475F8}" presName="tx2" presStyleLbl="revTx" presStyleIdx="2" presStyleCnt="7"/>
      <dgm:spPr/>
    </dgm:pt>
    <dgm:pt modelId="{DC1D72A9-0E88-405F-BAC0-6BBDCEA90041}" type="pres">
      <dgm:prSet presAssocID="{45B70C03-D119-41B1-AE78-5BFA715475F8}" presName="vert2" presStyleCnt="0"/>
      <dgm:spPr/>
    </dgm:pt>
    <dgm:pt modelId="{C2957731-06C0-4D0C-9F98-04BDB5DF966E}" type="pres">
      <dgm:prSet presAssocID="{45B70C03-D119-41B1-AE78-5BFA715475F8}" presName="thinLine2b" presStyleLbl="callout" presStyleIdx="1" presStyleCnt="6"/>
      <dgm:spPr/>
    </dgm:pt>
    <dgm:pt modelId="{F8A27D50-5214-4C40-8E01-792017EB299E}" type="pres">
      <dgm:prSet presAssocID="{45B70C03-D119-41B1-AE78-5BFA715475F8}" presName="vertSpace2b" presStyleCnt="0"/>
      <dgm:spPr/>
    </dgm:pt>
    <dgm:pt modelId="{6F6A4D7F-4969-4FCC-ACA2-B7CD237E819B}" type="pres">
      <dgm:prSet presAssocID="{4FFCAC19-D299-43D3-BC6C-8459693C73F9}" presName="horz2" presStyleCnt="0"/>
      <dgm:spPr/>
    </dgm:pt>
    <dgm:pt modelId="{6CA18242-A115-47C7-91F1-4B416496A683}" type="pres">
      <dgm:prSet presAssocID="{4FFCAC19-D299-43D3-BC6C-8459693C73F9}" presName="horzSpace2" presStyleCnt="0"/>
      <dgm:spPr/>
    </dgm:pt>
    <dgm:pt modelId="{8CE1D2A9-C862-4E33-8DA3-93A17F0174A0}" type="pres">
      <dgm:prSet presAssocID="{4FFCAC19-D299-43D3-BC6C-8459693C73F9}" presName="tx2" presStyleLbl="revTx" presStyleIdx="3" presStyleCnt="7"/>
      <dgm:spPr/>
    </dgm:pt>
    <dgm:pt modelId="{AFD3B2F3-5DB5-4CF2-BD45-7CBA4853B7ED}" type="pres">
      <dgm:prSet presAssocID="{4FFCAC19-D299-43D3-BC6C-8459693C73F9}" presName="vert2" presStyleCnt="0"/>
      <dgm:spPr/>
    </dgm:pt>
    <dgm:pt modelId="{1DBBB60F-494C-4EAA-B569-7B1FACA177FB}" type="pres">
      <dgm:prSet presAssocID="{4FFCAC19-D299-43D3-BC6C-8459693C73F9}" presName="thinLine2b" presStyleLbl="callout" presStyleIdx="2" presStyleCnt="6"/>
      <dgm:spPr/>
    </dgm:pt>
    <dgm:pt modelId="{9CB989B7-E552-4B4B-9D12-A31B890BECA8}" type="pres">
      <dgm:prSet presAssocID="{4FFCAC19-D299-43D3-BC6C-8459693C73F9}" presName="vertSpace2b" presStyleCnt="0"/>
      <dgm:spPr/>
    </dgm:pt>
    <dgm:pt modelId="{5D73DAE4-673B-4B18-A336-E7036B2722D3}" type="pres">
      <dgm:prSet presAssocID="{E989ACCB-8B18-4197-B2FD-0F84B4DDDC6B}" presName="horz2" presStyleCnt="0"/>
      <dgm:spPr/>
    </dgm:pt>
    <dgm:pt modelId="{E6C1B740-9DF4-443A-9E93-DD383DF4A7C5}" type="pres">
      <dgm:prSet presAssocID="{E989ACCB-8B18-4197-B2FD-0F84B4DDDC6B}" presName="horzSpace2" presStyleCnt="0"/>
      <dgm:spPr/>
    </dgm:pt>
    <dgm:pt modelId="{20450541-C108-471C-8F74-E6A65607541E}" type="pres">
      <dgm:prSet presAssocID="{E989ACCB-8B18-4197-B2FD-0F84B4DDDC6B}" presName="tx2" presStyleLbl="revTx" presStyleIdx="4" presStyleCnt="7"/>
      <dgm:spPr/>
    </dgm:pt>
    <dgm:pt modelId="{9447B4CF-CA89-4756-9772-BCA3675DBFC1}" type="pres">
      <dgm:prSet presAssocID="{E989ACCB-8B18-4197-B2FD-0F84B4DDDC6B}" presName="vert2" presStyleCnt="0"/>
      <dgm:spPr/>
    </dgm:pt>
    <dgm:pt modelId="{FFEBEDE6-EF61-49AB-B6CD-81E4937D7C75}" type="pres">
      <dgm:prSet presAssocID="{E989ACCB-8B18-4197-B2FD-0F84B4DDDC6B}" presName="thinLine2b" presStyleLbl="callout" presStyleIdx="3" presStyleCnt="6"/>
      <dgm:spPr/>
    </dgm:pt>
    <dgm:pt modelId="{477DF720-7E85-4C98-BD4C-A749C6BFA8B4}" type="pres">
      <dgm:prSet presAssocID="{E989ACCB-8B18-4197-B2FD-0F84B4DDDC6B}" presName="vertSpace2b" presStyleCnt="0"/>
      <dgm:spPr/>
    </dgm:pt>
    <dgm:pt modelId="{7121BCCC-D5AA-40D6-ACB2-6A9B933B9543}" type="pres">
      <dgm:prSet presAssocID="{1A543E46-5B67-4A8D-BD26-3DF5CD0DDE74}" presName="horz2" presStyleCnt="0"/>
      <dgm:spPr/>
    </dgm:pt>
    <dgm:pt modelId="{AFD06F4C-D42C-4D5C-97EB-5A8504D53623}" type="pres">
      <dgm:prSet presAssocID="{1A543E46-5B67-4A8D-BD26-3DF5CD0DDE74}" presName="horzSpace2" presStyleCnt="0"/>
      <dgm:spPr/>
    </dgm:pt>
    <dgm:pt modelId="{CD03A0CA-A11E-46C2-B5F5-4E68C7A88B9F}" type="pres">
      <dgm:prSet presAssocID="{1A543E46-5B67-4A8D-BD26-3DF5CD0DDE74}" presName="tx2" presStyleLbl="revTx" presStyleIdx="5" presStyleCnt="7"/>
      <dgm:spPr/>
    </dgm:pt>
    <dgm:pt modelId="{088A8AE3-F0F7-49B7-90D6-14A7BD1A6D3D}" type="pres">
      <dgm:prSet presAssocID="{1A543E46-5B67-4A8D-BD26-3DF5CD0DDE74}" presName="vert2" presStyleCnt="0"/>
      <dgm:spPr/>
    </dgm:pt>
    <dgm:pt modelId="{23E31891-305F-4DCF-84D4-E88894FF09CD}" type="pres">
      <dgm:prSet presAssocID="{1A543E46-5B67-4A8D-BD26-3DF5CD0DDE74}" presName="thinLine2b" presStyleLbl="callout" presStyleIdx="4" presStyleCnt="6"/>
      <dgm:spPr/>
    </dgm:pt>
    <dgm:pt modelId="{C4AE1A0B-EBD3-49B2-859E-D877534C5D94}" type="pres">
      <dgm:prSet presAssocID="{1A543E46-5B67-4A8D-BD26-3DF5CD0DDE74}" presName="vertSpace2b" presStyleCnt="0"/>
      <dgm:spPr/>
    </dgm:pt>
    <dgm:pt modelId="{C9135F4F-0B5B-4BC9-B6A5-07A0121C2DD5}" type="pres">
      <dgm:prSet presAssocID="{C235EF64-F590-4ED3-960B-92DBBCE96F68}" presName="horz2" presStyleCnt="0"/>
      <dgm:spPr/>
    </dgm:pt>
    <dgm:pt modelId="{90D9F182-EB48-425B-AD24-C6B56D69310F}" type="pres">
      <dgm:prSet presAssocID="{C235EF64-F590-4ED3-960B-92DBBCE96F68}" presName="horzSpace2" presStyleCnt="0"/>
      <dgm:spPr/>
    </dgm:pt>
    <dgm:pt modelId="{F3AADE52-8D60-46D6-A0CC-D19C2D24BF75}" type="pres">
      <dgm:prSet presAssocID="{C235EF64-F590-4ED3-960B-92DBBCE96F68}" presName="tx2" presStyleLbl="revTx" presStyleIdx="6" presStyleCnt="7"/>
      <dgm:spPr/>
    </dgm:pt>
    <dgm:pt modelId="{48510669-9F1D-4B9B-862B-50B6F07A4DA6}" type="pres">
      <dgm:prSet presAssocID="{C235EF64-F590-4ED3-960B-92DBBCE96F68}" presName="vert2" presStyleCnt="0"/>
      <dgm:spPr/>
    </dgm:pt>
    <dgm:pt modelId="{4293C5D6-F495-49EF-A278-04CD6B025391}" type="pres">
      <dgm:prSet presAssocID="{C235EF64-F590-4ED3-960B-92DBBCE96F68}" presName="thinLine2b" presStyleLbl="callout" presStyleIdx="5" presStyleCnt="6"/>
      <dgm:spPr/>
    </dgm:pt>
    <dgm:pt modelId="{70C09D72-00DF-4F96-937C-B1AA9BC3CBEC}" type="pres">
      <dgm:prSet presAssocID="{C235EF64-F590-4ED3-960B-92DBBCE96F68}" presName="vertSpace2b" presStyleCnt="0"/>
      <dgm:spPr/>
    </dgm:pt>
  </dgm:ptLst>
  <dgm:cxnLst>
    <dgm:cxn modelId="{DDA0EC08-0634-4331-9249-5B28C0586970}" type="presOf" srcId="{4FFCAC19-D299-43D3-BC6C-8459693C73F9}" destId="{8CE1D2A9-C862-4E33-8DA3-93A17F0174A0}" srcOrd="0" destOrd="0" presId="urn:microsoft.com/office/officeart/2008/layout/LinedList"/>
    <dgm:cxn modelId="{9F660F0A-522A-4B43-92FC-ACB6A81F359F}" type="presOf" srcId="{C235EF64-F590-4ED3-960B-92DBBCE96F68}" destId="{F3AADE52-8D60-46D6-A0CC-D19C2D24BF75}" srcOrd="0" destOrd="0" presId="urn:microsoft.com/office/officeart/2008/layout/LinedList"/>
    <dgm:cxn modelId="{B7B94C2E-0563-4BDA-92DE-B045C35DD8AF}" srcId="{4B7E3454-6766-4224-AFD0-A2B8FAE9512C}" destId="{F5ABD852-EAC0-417C-B9AB-8CE00014FB06}" srcOrd="0" destOrd="0" parTransId="{85921816-3F2E-4F68-AB13-4C8288B67356}" sibTransId="{EA402264-2184-49AC-BC20-474F4214B9A9}"/>
    <dgm:cxn modelId="{73B48832-C836-45A3-9EA0-154021D0209C}" type="presOf" srcId="{1A543E46-5B67-4A8D-BD26-3DF5CD0DDE74}" destId="{CD03A0CA-A11E-46C2-B5F5-4E68C7A88B9F}" srcOrd="0" destOrd="0" presId="urn:microsoft.com/office/officeart/2008/layout/LinedList"/>
    <dgm:cxn modelId="{C2D10738-6FE5-4866-8F5C-81D5CA7EB118}" type="presOf" srcId="{F5ABD852-EAC0-417C-B9AB-8CE00014FB06}" destId="{9FE2C05D-3327-475B-A5E8-B077017F8FCC}" srcOrd="0" destOrd="0" presId="urn:microsoft.com/office/officeart/2008/layout/LinedList"/>
    <dgm:cxn modelId="{E7ED693A-5260-437E-B020-EF79E253B252}" srcId="{F5ABD852-EAC0-417C-B9AB-8CE00014FB06}" destId="{45B70C03-D119-41B1-AE78-5BFA715475F8}" srcOrd="1" destOrd="0" parTransId="{EB884938-054F-45CA-AE3D-C5FFB0A65486}" sibTransId="{80CB0093-0834-4B09-95DF-297BBE79C315}"/>
    <dgm:cxn modelId="{D807083B-7CFE-4E17-AC09-B48DC65D4F6E}" srcId="{F5ABD852-EAC0-417C-B9AB-8CE00014FB06}" destId="{4267C9D4-1F62-4A93-9066-3585694DB7E1}" srcOrd="0" destOrd="0" parTransId="{1C4D7A59-F85E-4199-99B7-0032AE0D5A41}" sibTransId="{E518EC30-834E-4522-867C-E3AD5D9FC25E}"/>
    <dgm:cxn modelId="{BC1B313B-BFC6-49D3-B72E-09B71747DC62}" type="presOf" srcId="{4B7E3454-6766-4224-AFD0-A2B8FAE9512C}" destId="{7C323316-6848-411A-99FF-4914E09091E1}" srcOrd="0" destOrd="0" presId="urn:microsoft.com/office/officeart/2008/layout/LinedList"/>
    <dgm:cxn modelId="{44636C6C-0B44-4B2F-B0AC-4156C83A0F23}" srcId="{F5ABD852-EAC0-417C-B9AB-8CE00014FB06}" destId="{C235EF64-F590-4ED3-960B-92DBBCE96F68}" srcOrd="5" destOrd="0" parTransId="{4A0B02EE-A3BE-4B89-AEE2-F0583665FB0F}" sibTransId="{62EB8DB2-20A9-4F1D-A469-40BF083164DF}"/>
    <dgm:cxn modelId="{26B8636E-356B-4AB2-8A2B-D978B9B1ED80}" type="presOf" srcId="{4267C9D4-1F62-4A93-9066-3585694DB7E1}" destId="{DD3A9D42-92F4-4DFE-AF60-E7067D25C505}" srcOrd="0" destOrd="0" presId="urn:microsoft.com/office/officeart/2008/layout/LinedList"/>
    <dgm:cxn modelId="{E75D4875-AF9A-4403-967A-99FF5F09EC0C}" type="presOf" srcId="{45B70C03-D119-41B1-AE78-5BFA715475F8}" destId="{AB0B5E64-D89F-4B78-95A9-B6BD06225299}" srcOrd="0" destOrd="0" presId="urn:microsoft.com/office/officeart/2008/layout/LinedList"/>
    <dgm:cxn modelId="{0950F883-1D00-46B0-800C-7560CD644215}" srcId="{F5ABD852-EAC0-417C-B9AB-8CE00014FB06}" destId="{4FFCAC19-D299-43D3-BC6C-8459693C73F9}" srcOrd="2" destOrd="0" parTransId="{C584A948-5380-47BB-90F7-6D6D99988918}" sibTransId="{046EC639-85E3-4054-AE65-41BAD374A8A8}"/>
    <dgm:cxn modelId="{BBA8908B-18A3-4C2A-A060-E4299E236313}" type="presOf" srcId="{E989ACCB-8B18-4197-B2FD-0F84B4DDDC6B}" destId="{20450541-C108-471C-8F74-E6A65607541E}" srcOrd="0" destOrd="0" presId="urn:microsoft.com/office/officeart/2008/layout/LinedList"/>
    <dgm:cxn modelId="{08FAAADE-2C04-43B2-89F7-F3912EB0662F}" srcId="{F5ABD852-EAC0-417C-B9AB-8CE00014FB06}" destId="{E989ACCB-8B18-4197-B2FD-0F84B4DDDC6B}" srcOrd="3" destOrd="0" parTransId="{52A2E0BC-16E1-478B-9A3C-FC9078868573}" sibTransId="{6E254918-CC51-495D-B7F8-1BF1D64CD49E}"/>
    <dgm:cxn modelId="{3B22F9EF-9F5E-4329-B723-99CAE86972C0}" srcId="{F5ABD852-EAC0-417C-B9AB-8CE00014FB06}" destId="{1A543E46-5B67-4A8D-BD26-3DF5CD0DDE74}" srcOrd="4" destOrd="0" parTransId="{E8486AB7-7C3D-423B-ACAE-58EB57521651}" sibTransId="{289E8763-249F-4B22-BDD7-ECFA0F4EC74F}"/>
    <dgm:cxn modelId="{0804030F-AD04-4892-8ADA-5390E47D02CF}" type="presParOf" srcId="{7C323316-6848-411A-99FF-4914E09091E1}" destId="{23AE355E-7100-46E5-976B-942871FD077C}" srcOrd="0" destOrd="0" presId="urn:microsoft.com/office/officeart/2008/layout/LinedList"/>
    <dgm:cxn modelId="{294F7076-8200-402D-AF17-EF9F6F937DD2}" type="presParOf" srcId="{7C323316-6848-411A-99FF-4914E09091E1}" destId="{2C36543B-B995-4554-9273-766BC234A200}" srcOrd="1" destOrd="0" presId="urn:microsoft.com/office/officeart/2008/layout/LinedList"/>
    <dgm:cxn modelId="{751ECF03-AA8A-4419-857C-A7361CF5A941}" type="presParOf" srcId="{2C36543B-B995-4554-9273-766BC234A200}" destId="{9FE2C05D-3327-475B-A5E8-B077017F8FCC}" srcOrd="0" destOrd="0" presId="urn:microsoft.com/office/officeart/2008/layout/LinedList"/>
    <dgm:cxn modelId="{82F5027D-BCDD-4736-8438-A830DE1E6F57}" type="presParOf" srcId="{2C36543B-B995-4554-9273-766BC234A200}" destId="{7F7CAE8E-CE24-4D24-AAFF-6088EC929B4D}" srcOrd="1" destOrd="0" presId="urn:microsoft.com/office/officeart/2008/layout/LinedList"/>
    <dgm:cxn modelId="{8CF01A83-1444-4FD2-9B71-1D5A3BE93D40}" type="presParOf" srcId="{7F7CAE8E-CE24-4D24-AAFF-6088EC929B4D}" destId="{57BBF8C6-171B-4ABA-A7F1-5DA9C1DE8459}" srcOrd="0" destOrd="0" presId="urn:microsoft.com/office/officeart/2008/layout/LinedList"/>
    <dgm:cxn modelId="{E6B3920B-AEB6-41C8-8236-859C2A9B7E98}" type="presParOf" srcId="{7F7CAE8E-CE24-4D24-AAFF-6088EC929B4D}" destId="{4A88A996-2E3E-4499-96FE-181BAC9B949B}" srcOrd="1" destOrd="0" presId="urn:microsoft.com/office/officeart/2008/layout/LinedList"/>
    <dgm:cxn modelId="{2377A947-F5E2-431A-9C6F-BD851DAA156B}" type="presParOf" srcId="{4A88A996-2E3E-4499-96FE-181BAC9B949B}" destId="{3B476EA7-42B9-4AA3-ABD2-87C92B46F735}" srcOrd="0" destOrd="0" presId="urn:microsoft.com/office/officeart/2008/layout/LinedList"/>
    <dgm:cxn modelId="{5D6FA4FB-7773-4950-9554-F487D46326C8}" type="presParOf" srcId="{4A88A996-2E3E-4499-96FE-181BAC9B949B}" destId="{DD3A9D42-92F4-4DFE-AF60-E7067D25C505}" srcOrd="1" destOrd="0" presId="urn:microsoft.com/office/officeart/2008/layout/LinedList"/>
    <dgm:cxn modelId="{9CFF1053-6CA9-4410-9721-FAC8464A15C5}" type="presParOf" srcId="{4A88A996-2E3E-4499-96FE-181BAC9B949B}" destId="{5394AB5D-D7F7-488F-A2DE-DEB9675888F0}" srcOrd="2" destOrd="0" presId="urn:microsoft.com/office/officeart/2008/layout/LinedList"/>
    <dgm:cxn modelId="{1E6F4E52-2961-421E-992B-183649211E49}" type="presParOf" srcId="{7F7CAE8E-CE24-4D24-AAFF-6088EC929B4D}" destId="{F92227D7-28CA-436E-AA29-2632D25457E0}" srcOrd="2" destOrd="0" presId="urn:microsoft.com/office/officeart/2008/layout/LinedList"/>
    <dgm:cxn modelId="{E5945989-F7B4-48DE-9F19-5762B3B0F909}" type="presParOf" srcId="{7F7CAE8E-CE24-4D24-AAFF-6088EC929B4D}" destId="{01AFE000-E1FB-4F52-91D0-D4A1821DE46F}" srcOrd="3" destOrd="0" presId="urn:microsoft.com/office/officeart/2008/layout/LinedList"/>
    <dgm:cxn modelId="{96B3AE90-2E7A-4324-B418-E1B4AE523392}" type="presParOf" srcId="{7F7CAE8E-CE24-4D24-AAFF-6088EC929B4D}" destId="{1527C036-685E-4E35-90B8-4A24DFAF477A}" srcOrd="4" destOrd="0" presId="urn:microsoft.com/office/officeart/2008/layout/LinedList"/>
    <dgm:cxn modelId="{FC48BD45-196D-4782-B57E-03E73A5A5D6D}" type="presParOf" srcId="{1527C036-685E-4E35-90B8-4A24DFAF477A}" destId="{D460A6F7-3A2C-403A-9EFF-F91C2679998F}" srcOrd="0" destOrd="0" presId="urn:microsoft.com/office/officeart/2008/layout/LinedList"/>
    <dgm:cxn modelId="{78FD9BEA-D5FF-48ED-98C7-AA61936CEA21}" type="presParOf" srcId="{1527C036-685E-4E35-90B8-4A24DFAF477A}" destId="{AB0B5E64-D89F-4B78-95A9-B6BD06225299}" srcOrd="1" destOrd="0" presId="urn:microsoft.com/office/officeart/2008/layout/LinedList"/>
    <dgm:cxn modelId="{A245B7C4-B8C7-488A-A374-B56A18B9A86C}" type="presParOf" srcId="{1527C036-685E-4E35-90B8-4A24DFAF477A}" destId="{DC1D72A9-0E88-405F-BAC0-6BBDCEA90041}" srcOrd="2" destOrd="0" presId="urn:microsoft.com/office/officeart/2008/layout/LinedList"/>
    <dgm:cxn modelId="{B6D17A5F-BE42-4C1E-ABC6-AA9192398459}" type="presParOf" srcId="{7F7CAE8E-CE24-4D24-AAFF-6088EC929B4D}" destId="{C2957731-06C0-4D0C-9F98-04BDB5DF966E}" srcOrd="5" destOrd="0" presId="urn:microsoft.com/office/officeart/2008/layout/LinedList"/>
    <dgm:cxn modelId="{4E988424-A37C-4533-B1BC-153545F6EF85}" type="presParOf" srcId="{7F7CAE8E-CE24-4D24-AAFF-6088EC929B4D}" destId="{F8A27D50-5214-4C40-8E01-792017EB299E}" srcOrd="6" destOrd="0" presId="urn:microsoft.com/office/officeart/2008/layout/LinedList"/>
    <dgm:cxn modelId="{4BAD167B-2B9F-4578-B482-B216F987597E}" type="presParOf" srcId="{7F7CAE8E-CE24-4D24-AAFF-6088EC929B4D}" destId="{6F6A4D7F-4969-4FCC-ACA2-B7CD237E819B}" srcOrd="7" destOrd="0" presId="urn:microsoft.com/office/officeart/2008/layout/LinedList"/>
    <dgm:cxn modelId="{4A2D7631-511B-4B9F-B687-A65521B85490}" type="presParOf" srcId="{6F6A4D7F-4969-4FCC-ACA2-B7CD237E819B}" destId="{6CA18242-A115-47C7-91F1-4B416496A683}" srcOrd="0" destOrd="0" presId="urn:microsoft.com/office/officeart/2008/layout/LinedList"/>
    <dgm:cxn modelId="{0ED101F5-188D-4EF8-AD75-B457E3D55E53}" type="presParOf" srcId="{6F6A4D7F-4969-4FCC-ACA2-B7CD237E819B}" destId="{8CE1D2A9-C862-4E33-8DA3-93A17F0174A0}" srcOrd="1" destOrd="0" presId="urn:microsoft.com/office/officeart/2008/layout/LinedList"/>
    <dgm:cxn modelId="{798F5F94-7858-4E56-8143-A7467B6C9EF9}" type="presParOf" srcId="{6F6A4D7F-4969-4FCC-ACA2-B7CD237E819B}" destId="{AFD3B2F3-5DB5-4CF2-BD45-7CBA4853B7ED}" srcOrd="2" destOrd="0" presId="urn:microsoft.com/office/officeart/2008/layout/LinedList"/>
    <dgm:cxn modelId="{B50AB740-12BA-4FB6-B072-8DD8D2FA91F1}" type="presParOf" srcId="{7F7CAE8E-CE24-4D24-AAFF-6088EC929B4D}" destId="{1DBBB60F-494C-4EAA-B569-7B1FACA177FB}" srcOrd="8" destOrd="0" presId="urn:microsoft.com/office/officeart/2008/layout/LinedList"/>
    <dgm:cxn modelId="{0BE6A6DB-C73E-45FC-96A4-F244BC200B65}" type="presParOf" srcId="{7F7CAE8E-CE24-4D24-AAFF-6088EC929B4D}" destId="{9CB989B7-E552-4B4B-9D12-A31B890BECA8}" srcOrd="9" destOrd="0" presId="urn:microsoft.com/office/officeart/2008/layout/LinedList"/>
    <dgm:cxn modelId="{729D4760-2E14-407A-957B-721311FBB810}" type="presParOf" srcId="{7F7CAE8E-CE24-4D24-AAFF-6088EC929B4D}" destId="{5D73DAE4-673B-4B18-A336-E7036B2722D3}" srcOrd="10" destOrd="0" presId="urn:microsoft.com/office/officeart/2008/layout/LinedList"/>
    <dgm:cxn modelId="{93693F5A-DC6C-4CF2-90EA-58BA0FECFE69}" type="presParOf" srcId="{5D73DAE4-673B-4B18-A336-E7036B2722D3}" destId="{E6C1B740-9DF4-443A-9E93-DD383DF4A7C5}" srcOrd="0" destOrd="0" presId="urn:microsoft.com/office/officeart/2008/layout/LinedList"/>
    <dgm:cxn modelId="{791F6E9A-3A68-4C15-A6A5-2F653FB29040}" type="presParOf" srcId="{5D73DAE4-673B-4B18-A336-E7036B2722D3}" destId="{20450541-C108-471C-8F74-E6A65607541E}" srcOrd="1" destOrd="0" presId="urn:microsoft.com/office/officeart/2008/layout/LinedList"/>
    <dgm:cxn modelId="{1C69D2B8-A7B2-48EF-A6D8-6FF6D9000219}" type="presParOf" srcId="{5D73DAE4-673B-4B18-A336-E7036B2722D3}" destId="{9447B4CF-CA89-4756-9772-BCA3675DBFC1}" srcOrd="2" destOrd="0" presId="urn:microsoft.com/office/officeart/2008/layout/LinedList"/>
    <dgm:cxn modelId="{4CD5F968-0192-4820-AC90-61BFC8898752}" type="presParOf" srcId="{7F7CAE8E-CE24-4D24-AAFF-6088EC929B4D}" destId="{FFEBEDE6-EF61-49AB-B6CD-81E4937D7C75}" srcOrd="11" destOrd="0" presId="urn:microsoft.com/office/officeart/2008/layout/LinedList"/>
    <dgm:cxn modelId="{699251D0-453B-4A3F-A7D6-7AF24D3B0050}" type="presParOf" srcId="{7F7CAE8E-CE24-4D24-AAFF-6088EC929B4D}" destId="{477DF720-7E85-4C98-BD4C-A749C6BFA8B4}" srcOrd="12" destOrd="0" presId="urn:microsoft.com/office/officeart/2008/layout/LinedList"/>
    <dgm:cxn modelId="{07372C39-6213-4880-B637-0302EC6E9A7C}" type="presParOf" srcId="{7F7CAE8E-CE24-4D24-AAFF-6088EC929B4D}" destId="{7121BCCC-D5AA-40D6-ACB2-6A9B933B9543}" srcOrd="13" destOrd="0" presId="urn:microsoft.com/office/officeart/2008/layout/LinedList"/>
    <dgm:cxn modelId="{2D520C7E-74E2-4CE2-82D6-B91A6F0F68C4}" type="presParOf" srcId="{7121BCCC-D5AA-40D6-ACB2-6A9B933B9543}" destId="{AFD06F4C-D42C-4D5C-97EB-5A8504D53623}" srcOrd="0" destOrd="0" presId="urn:microsoft.com/office/officeart/2008/layout/LinedList"/>
    <dgm:cxn modelId="{AEE0071B-6F25-4A68-8E97-7D4214F64588}" type="presParOf" srcId="{7121BCCC-D5AA-40D6-ACB2-6A9B933B9543}" destId="{CD03A0CA-A11E-46C2-B5F5-4E68C7A88B9F}" srcOrd="1" destOrd="0" presId="urn:microsoft.com/office/officeart/2008/layout/LinedList"/>
    <dgm:cxn modelId="{E1B8DC94-CA6D-42D6-AA5B-04BD34916982}" type="presParOf" srcId="{7121BCCC-D5AA-40D6-ACB2-6A9B933B9543}" destId="{088A8AE3-F0F7-49B7-90D6-14A7BD1A6D3D}" srcOrd="2" destOrd="0" presId="urn:microsoft.com/office/officeart/2008/layout/LinedList"/>
    <dgm:cxn modelId="{F7EADE99-40DF-491C-958A-F44A2728A446}" type="presParOf" srcId="{7F7CAE8E-CE24-4D24-AAFF-6088EC929B4D}" destId="{23E31891-305F-4DCF-84D4-E88894FF09CD}" srcOrd="14" destOrd="0" presId="urn:microsoft.com/office/officeart/2008/layout/LinedList"/>
    <dgm:cxn modelId="{2AE0CC20-D303-4380-ABA3-3073646B6A2C}" type="presParOf" srcId="{7F7CAE8E-CE24-4D24-AAFF-6088EC929B4D}" destId="{C4AE1A0B-EBD3-49B2-859E-D877534C5D94}" srcOrd="15" destOrd="0" presId="urn:microsoft.com/office/officeart/2008/layout/LinedList"/>
    <dgm:cxn modelId="{036B8615-475B-4E9C-BC8E-9BAC5C351ABF}" type="presParOf" srcId="{7F7CAE8E-CE24-4D24-AAFF-6088EC929B4D}" destId="{C9135F4F-0B5B-4BC9-B6A5-07A0121C2DD5}" srcOrd="16" destOrd="0" presId="urn:microsoft.com/office/officeart/2008/layout/LinedList"/>
    <dgm:cxn modelId="{1BC4ABAA-81C4-48EB-948D-2AC2F67BE662}" type="presParOf" srcId="{C9135F4F-0B5B-4BC9-B6A5-07A0121C2DD5}" destId="{90D9F182-EB48-425B-AD24-C6B56D69310F}" srcOrd="0" destOrd="0" presId="urn:microsoft.com/office/officeart/2008/layout/LinedList"/>
    <dgm:cxn modelId="{A9AD36E0-A09D-460A-B6BB-DA98712F63A6}" type="presParOf" srcId="{C9135F4F-0B5B-4BC9-B6A5-07A0121C2DD5}" destId="{F3AADE52-8D60-46D6-A0CC-D19C2D24BF75}" srcOrd="1" destOrd="0" presId="urn:microsoft.com/office/officeart/2008/layout/LinedList"/>
    <dgm:cxn modelId="{DD034CF6-FD3B-4DAB-96CE-2C3902C14D10}" type="presParOf" srcId="{C9135F4F-0B5B-4BC9-B6A5-07A0121C2DD5}" destId="{48510669-9F1D-4B9B-862B-50B6F07A4DA6}" srcOrd="2" destOrd="0" presId="urn:microsoft.com/office/officeart/2008/layout/LinedList"/>
    <dgm:cxn modelId="{5A00CFFE-A359-44B5-87D6-6A075BF207C0}" type="presParOf" srcId="{7F7CAE8E-CE24-4D24-AAFF-6088EC929B4D}" destId="{4293C5D6-F495-49EF-A278-04CD6B025391}" srcOrd="17" destOrd="0" presId="urn:microsoft.com/office/officeart/2008/layout/LinedList"/>
    <dgm:cxn modelId="{C259E08B-FC60-493E-A29C-EF6F4ABE9452}" type="presParOf" srcId="{7F7CAE8E-CE24-4D24-AAFF-6088EC929B4D}" destId="{70C09D72-00DF-4F96-937C-B1AA9BC3CBEC}" srcOrd="18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B7E3454-6766-4224-AFD0-A2B8FAE9512C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5ABD852-EAC0-417C-B9AB-8CE00014FB06}">
      <dgm:prSet custT="1"/>
      <dgm:spPr/>
      <dgm:t>
        <a:bodyPr/>
        <a:lstStyle/>
        <a:p>
          <a:r>
            <a:rPr lang="it-IT" sz="2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supporto operativo</a:t>
          </a:r>
          <a:endParaRPr lang="en-US" sz="28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85921816-3F2E-4F68-AB13-4C8288B67356}" type="parTrans" cxnId="{B7B94C2E-0563-4BDA-92DE-B045C35DD8AF}">
      <dgm:prSet/>
      <dgm:spPr/>
      <dgm:t>
        <a:bodyPr/>
        <a:lstStyle/>
        <a:p>
          <a:endParaRPr lang="en-US"/>
        </a:p>
      </dgm:t>
    </dgm:pt>
    <dgm:pt modelId="{EA402264-2184-49AC-BC20-474F4214B9A9}" type="sibTrans" cxnId="{B7B94C2E-0563-4BDA-92DE-B045C35DD8AF}">
      <dgm:prSet/>
      <dgm:spPr/>
      <dgm:t>
        <a:bodyPr/>
        <a:lstStyle/>
        <a:p>
          <a:endParaRPr lang="en-US"/>
        </a:p>
      </dgm:t>
    </dgm:pt>
    <dgm:pt modelId="{4267C9D4-1F62-4A93-9066-3585694DB7E1}">
      <dgm:prSet custT="1"/>
      <dgm:spPr/>
      <dgm:t>
        <a:bodyPr/>
        <a:lstStyle/>
        <a:p>
          <a:r>
            <a:rPr lang="it-IT" sz="2400" b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Comunicazioni verso AgID e altre autorità</a:t>
          </a:r>
          <a:endParaRPr lang="en-US" sz="2400" b="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1C4D7A59-F85E-4199-99B7-0032AE0D5A41}" type="parTrans" cxnId="{D807083B-7CFE-4E17-AC09-B48DC65D4F6E}">
      <dgm:prSet/>
      <dgm:spPr/>
      <dgm:t>
        <a:bodyPr/>
        <a:lstStyle/>
        <a:p>
          <a:endParaRPr lang="en-US"/>
        </a:p>
      </dgm:t>
    </dgm:pt>
    <dgm:pt modelId="{E518EC30-834E-4522-867C-E3AD5D9FC25E}" type="sibTrans" cxnId="{D807083B-7CFE-4E17-AC09-B48DC65D4F6E}">
      <dgm:prSet/>
      <dgm:spPr/>
      <dgm:t>
        <a:bodyPr/>
        <a:lstStyle/>
        <a:p>
          <a:endParaRPr lang="en-US"/>
        </a:p>
      </dgm:t>
    </dgm:pt>
    <dgm:pt modelId="{45B70C03-D119-41B1-AE78-5BFA715475F8}">
      <dgm:prSet custT="1"/>
      <dgm:spPr/>
      <dgm:t>
        <a:bodyPr/>
        <a:lstStyle/>
        <a:p>
          <a:r>
            <a:rPr lang="it-IT" sz="2400" b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News ed approfondimenti</a:t>
          </a:r>
          <a:endParaRPr lang="en-US" sz="2400" b="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EB884938-054F-45CA-AE3D-C5FFB0A65486}" type="parTrans" cxnId="{E7ED693A-5260-437E-B020-EF79E253B252}">
      <dgm:prSet/>
      <dgm:spPr/>
      <dgm:t>
        <a:bodyPr/>
        <a:lstStyle/>
        <a:p>
          <a:endParaRPr lang="en-US"/>
        </a:p>
      </dgm:t>
    </dgm:pt>
    <dgm:pt modelId="{80CB0093-0834-4B09-95DF-297BBE79C315}" type="sibTrans" cxnId="{E7ED693A-5260-437E-B020-EF79E253B252}">
      <dgm:prSet/>
      <dgm:spPr/>
      <dgm:t>
        <a:bodyPr/>
        <a:lstStyle/>
        <a:p>
          <a:endParaRPr lang="en-US"/>
        </a:p>
      </dgm:t>
    </dgm:pt>
    <dgm:pt modelId="{4FFCAC19-D299-43D3-BC6C-8459693C73F9}">
      <dgm:prSet custT="1"/>
      <dgm:spPr/>
      <dgm:t>
        <a:bodyPr/>
        <a:lstStyle/>
        <a:p>
          <a:r>
            <a:rPr lang="it-IT" sz="2400" b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Assistenza elaborazione atti amministrativi</a:t>
          </a:r>
          <a:endParaRPr lang="en-US" sz="2400" b="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C584A948-5380-47BB-90F7-6D6D99988918}" type="parTrans" cxnId="{0950F883-1D00-46B0-800C-7560CD644215}">
      <dgm:prSet/>
      <dgm:spPr/>
      <dgm:t>
        <a:bodyPr/>
        <a:lstStyle/>
        <a:p>
          <a:endParaRPr lang="en-US"/>
        </a:p>
      </dgm:t>
    </dgm:pt>
    <dgm:pt modelId="{046EC639-85E3-4054-AE65-41BAD374A8A8}" type="sibTrans" cxnId="{0950F883-1D00-46B0-800C-7560CD644215}">
      <dgm:prSet/>
      <dgm:spPr/>
      <dgm:t>
        <a:bodyPr/>
        <a:lstStyle/>
        <a:p>
          <a:endParaRPr lang="en-US"/>
        </a:p>
      </dgm:t>
    </dgm:pt>
    <dgm:pt modelId="{E989ACCB-8B18-4197-B2FD-0F84B4DDDC6B}">
      <dgm:prSet/>
      <dgm:spPr/>
      <dgm:t>
        <a:bodyPr/>
        <a:lstStyle/>
        <a:p>
          <a:endParaRPr lang="en-US" dirty="0"/>
        </a:p>
      </dgm:t>
    </dgm:pt>
    <dgm:pt modelId="{52A2E0BC-16E1-478B-9A3C-FC9078868573}" type="parTrans" cxnId="{08FAAADE-2C04-43B2-89F7-F3912EB0662F}">
      <dgm:prSet/>
      <dgm:spPr/>
      <dgm:t>
        <a:bodyPr/>
        <a:lstStyle/>
        <a:p>
          <a:endParaRPr lang="en-US"/>
        </a:p>
      </dgm:t>
    </dgm:pt>
    <dgm:pt modelId="{6E254918-CC51-495D-B7F8-1BF1D64CD49E}" type="sibTrans" cxnId="{08FAAADE-2C04-43B2-89F7-F3912EB0662F}">
      <dgm:prSet/>
      <dgm:spPr/>
      <dgm:t>
        <a:bodyPr/>
        <a:lstStyle/>
        <a:p>
          <a:endParaRPr lang="en-US"/>
        </a:p>
      </dgm:t>
    </dgm:pt>
    <dgm:pt modelId="{1A543E46-5B67-4A8D-BD26-3DF5CD0DDE74}">
      <dgm:prSet/>
      <dgm:spPr/>
      <dgm:t>
        <a:bodyPr/>
        <a:lstStyle/>
        <a:p>
          <a:endParaRPr lang="en-US" dirty="0"/>
        </a:p>
      </dgm:t>
    </dgm:pt>
    <dgm:pt modelId="{E8486AB7-7C3D-423B-ACAE-58EB57521651}" type="parTrans" cxnId="{3B22F9EF-9F5E-4329-B723-99CAE86972C0}">
      <dgm:prSet/>
      <dgm:spPr/>
      <dgm:t>
        <a:bodyPr/>
        <a:lstStyle/>
        <a:p>
          <a:endParaRPr lang="en-US"/>
        </a:p>
      </dgm:t>
    </dgm:pt>
    <dgm:pt modelId="{289E8763-249F-4B22-BDD7-ECFA0F4EC74F}" type="sibTrans" cxnId="{3B22F9EF-9F5E-4329-B723-99CAE86972C0}">
      <dgm:prSet/>
      <dgm:spPr/>
      <dgm:t>
        <a:bodyPr/>
        <a:lstStyle/>
        <a:p>
          <a:endParaRPr lang="en-US"/>
        </a:p>
      </dgm:t>
    </dgm:pt>
    <dgm:pt modelId="{C235EF64-F590-4ED3-960B-92DBBCE96F68}">
      <dgm:prSet/>
      <dgm:spPr/>
      <dgm:t>
        <a:bodyPr/>
        <a:lstStyle/>
        <a:p>
          <a:endParaRPr lang="en-US" dirty="0"/>
        </a:p>
      </dgm:t>
    </dgm:pt>
    <dgm:pt modelId="{4A0B02EE-A3BE-4B89-AEE2-F0583665FB0F}" type="parTrans" cxnId="{44636C6C-0B44-4B2F-B0AC-4156C83A0F23}">
      <dgm:prSet/>
      <dgm:spPr/>
      <dgm:t>
        <a:bodyPr/>
        <a:lstStyle/>
        <a:p>
          <a:endParaRPr lang="en-US"/>
        </a:p>
      </dgm:t>
    </dgm:pt>
    <dgm:pt modelId="{62EB8DB2-20A9-4F1D-A469-40BF083164DF}" type="sibTrans" cxnId="{44636C6C-0B44-4B2F-B0AC-4156C83A0F23}">
      <dgm:prSet/>
      <dgm:spPr/>
      <dgm:t>
        <a:bodyPr/>
        <a:lstStyle/>
        <a:p>
          <a:endParaRPr lang="en-US"/>
        </a:p>
      </dgm:t>
    </dgm:pt>
    <dgm:pt modelId="{7C323316-6848-411A-99FF-4914E09091E1}" type="pres">
      <dgm:prSet presAssocID="{4B7E3454-6766-4224-AFD0-A2B8FAE9512C}" presName="vert0" presStyleCnt="0">
        <dgm:presLayoutVars>
          <dgm:dir/>
          <dgm:animOne val="branch"/>
          <dgm:animLvl val="lvl"/>
        </dgm:presLayoutVars>
      </dgm:prSet>
      <dgm:spPr/>
    </dgm:pt>
    <dgm:pt modelId="{23AE355E-7100-46E5-976B-942871FD077C}" type="pres">
      <dgm:prSet presAssocID="{F5ABD852-EAC0-417C-B9AB-8CE00014FB06}" presName="thickLine" presStyleLbl="alignNode1" presStyleIdx="0" presStyleCnt="1"/>
      <dgm:spPr/>
    </dgm:pt>
    <dgm:pt modelId="{2C36543B-B995-4554-9273-766BC234A200}" type="pres">
      <dgm:prSet presAssocID="{F5ABD852-EAC0-417C-B9AB-8CE00014FB06}" presName="horz1" presStyleCnt="0"/>
      <dgm:spPr/>
    </dgm:pt>
    <dgm:pt modelId="{9FE2C05D-3327-475B-A5E8-B077017F8FCC}" type="pres">
      <dgm:prSet presAssocID="{F5ABD852-EAC0-417C-B9AB-8CE00014FB06}" presName="tx1" presStyleLbl="revTx" presStyleIdx="0" presStyleCnt="7"/>
      <dgm:spPr/>
    </dgm:pt>
    <dgm:pt modelId="{7F7CAE8E-CE24-4D24-AAFF-6088EC929B4D}" type="pres">
      <dgm:prSet presAssocID="{F5ABD852-EAC0-417C-B9AB-8CE00014FB06}" presName="vert1" presStyleCnt="0"/>
      <dgm:spPr/>
    </dgm:pt>
    <dgm:pt modelId="{57BBF8C6-171B-4ABA-A7F1-5DA9C1DE8459}" type="pres">
      <dgm:prSet presAssocID="{4267C9D4-1F62-4A93-9066-3585694DB7E1}" presName="vertSpace2a" presStyleCnt="0"/>
      <dgm:spPr/>
    </dgm:pt>
    <dgm:pt modelId="{4A88A996-2E3E-4499-96FE-181BAC9B949B}" type="pres">
      <dgm:prSet presAssocID="{4267C9D4-1F62-4A93-9066-3585694DB7E1}" presName="horz2" presStyleCnt="0"/>
      <dgm:spPr/>
    </dgm:pt>
    <dgm:pt modelId="{3B476EA7-42B9-4AA3-ABD2-87C92B46F735}" type="pres">
      <dgm:prSet presAssocID="{4267C9D4-1F62-4A93-9066-3585694DB7E1}" presName="horzSpace2" presStyleCnt="0"/>
      <dgm:spPr/>
    </dgm:pt>
    <dgm:pt modelId="{DD3A9D42-92F4-4DFE-AF60-E7067D25C505}" type="pres">
      <dgm:prSet presAssocID="{4267C9D4-1F62-4A93-9066-3585694DB7E1}" presName="tx2" presStyleLbl="revTx" presStyleIdx="1" presStyleCnt="7"/>
      <dgm:spPr/>
    </dgm:pt>
    <dgm:pt modelId="{5394AB5D-D7F7-488F-A2DE-DEB9675888F0}" type="pres">
      <dgm:prSet presAssocID="{4267C9D4-1F62-4A93-9066-3585694DB7E1}" presName="vert2" presStyleCnt="0"/>
      <dgm:spPr/>
    </dgm:pt>
    <dgm:pt modelId="{F92227D7-28CA-436E-AA29-2632D25457E0}" type="pres">
      <dgm:prSet presAssocID="{4267C9D4-1F62-4A93-9066-3585694DB7E1}" presName="thinLine2b" presStyleLbl="callout" presStyleIdx="0" presStyleCnt="6"/>
      <dgm:spPr/>
    </dgm:pt>
    <dgm:pt modelId="{01AFE000-E1FB-4F52-91D0-D4A1821DE46F}" type="pres">
      <dgm:prSet presAssocID="{4267C9D4-1F62-4A93-9066-3585694DB7E1}" presName="vertSpace2b" presStyleCnt="0"/>
      <dgm:spPr/>
    </dgm:pt>
    <dgm:pt modelId="{1527C036-685E-4E35-90B8-4A24DFAF477A}" type="pres">
      <dgm:prSet presAssocID="{45B70C03-D119-41B1-AE78-5BFA715475F8}" presName="horz2" presStyleCnt="0"/>
      <dgm:spPr/>
    </dgm:pt>
    <dgm:pt modelId="{D460A6F7-3A2C-403A-9EFF-F91C2679998F}" type="pres">
      <dgm:prSet presAssocID="{45B70C03-D119-41B1-AE78-5BFA715475F8}" presName="horzSpace2" presStyleCnt="0"/>
      <dgm:spPr/>
    </dgm:pt>
    <dgm:pt modelId="{AB0B5E64-D89F-4B78-95A9-B6BD06225299}" type="pres">
      <dgm:prSet presAssocID="{45B70C03-D119-41B1-AE78-5BFA715475F8}" presName="tx2" presStyleLbl="revTx" presStyleIdx="2" presStyleCnt="7"/>
      <dgm:spPr/>
    </dgm:pt>
    <dgm:pt modelId="{DC1D72A9-0E88-405F-BAC0-6BBDCEA90041}" type="pres">
      <dgm:prSet presAssocID="{45B70C03-D119-41B1-AE78-5BFA715475F8}" presName="vert2" presStyleCnt="0"/>
      <dgm:spPr/>
    </dgm:pt>
    <dgm:pt modelId="{C2957731-06C0-4D0C-9F98-04BDB5DF966E}" type="pres">
      <dgm:prSet presAssocID="{45B70C03-D119-41B1-AE78-5BFA715475F8}" presName="thinLine2b" presStyleLbl="callout" presStyleIdx="1" presStyleCnt="6"/>
      <dgm:spPr/>
    </dgm:pt>
    <dgm:pt modelId="{F8A27D50-5214-4C40-8E01-792017EB299E}" type="pres">
      <dgm:prSet presAssocID="{45B70C03-D119-41B1-AE78-5BFA715475F8}" presName="vertSpace2b" presStyleCnt="0"/>
      <dgm:spPr/>
    </dgm:pt>
    <dgm:pt modelId="{6F6A4D7F-4969-4FCC-ACA2-B7CD237E819B}" type="pres">
      <dgm:prSet presAssocID="{4FFCAC19-D299-43D3-BC6C-8459693C73F9}" presName="horz2" presStyleCnt="0"/>
      <dgm:spPr/>
    </dgm:pt>
    <dgm:pt modelId="{6CA18242-A115-47C7-91F1-4B416496A683}" type="pres">
      <dgm:prSet presAssocID="{4FFCAC19-D299-43D3-BC6C-8459693C73F9}" presName="horzSpace2" presStyleCnt="0"/>
      <dgm:spPr/>
    </dgm:pt>
    <dgm:pt modelId="{8CE1D2A9-C862-4E33-8DA3-93A17F0174A0}" type="pres">
      <dgm:prSet presAssocID="{4FFCAC19-D299-43D3-BC6C-8459693C73F9}" presName="tx2" presStyleLbl="revTx" presStyleIdx="3" presStyleCnt="7"/>
      <dgm:spPr/>
    </dgm:pt>
    <dgm:pt modelId="{AFD3B2F3-5DB5-4CF2-BD45-7CBA4853B7ED}" type="pres">
      <dgm:prSet presAssocID="{4FFCAC19-D299-43D3-BC6C-8459693C73F9}" presName="vert2" presStyleCnt="0"/>
      <dgm:spPr/>
    </dgm:pt>
    <dgm:pt modelId="{1DBBB60F-494C-4EAA-B569-7B1FACA177FB}" type="pres">
      <dgm:prSet presAssocID="{4FFCAC19-D299-43D3-BC6C-8459693C73F9}" presName="thinLine2b" presStyleLbl="callout" presStyleIdx="2" presStyleCnt="6"/>
      <dgm:spPr/>
    </dgm:pt>
    <dgm:pt modelId="{9CB989B7-E552-4B4B-9D12-A31B890BECA8}" type="pres">
      <dgm:prSet presAssocID="{4FFCAC19-D299-43D3-BC6C-8459693C73F9}" presName="vertSpace2b" presStyleCnt="0"/>
      <dgm:spPr/>
    </dgm:pt>
    <dgm:pt modelId="{5D73DAE4-673B-4B18-A336-E7036B2722D3}" type="pres">
      <dgm:prSet presAssocID="{E989ACCB-8B18-4197-B2FD-0F84B4DDDC6B}" presName="horz2" presStyleCnt="0"/>
      <dgm:spPr/>
    </dgm:pt>
    <dgm:pt modelId="{E6C1B740-9DF4-443A-9E93-DD383DF4A7C5}" type="pres">
      <dgm:prSet presAssocID="{E989ACCB-8B18-4197-B2FD-0F84B4DDDC6B}" presName="horzSpace2" presStyleCnt="0"/>
      <dgm:spPr/>
    </dgm:pt>
    <dgm:pt modelId="{20450541-C108-471C-8F74-E6A65607541E}" type="pres">
      <dgm:prSet presAssocID="{E989ACCB-8B18-4197-B2FD-0F84B4DDDC6B}" presName="tx2" presStyleLbl="revTx" presStyleIdx="4" presStyleCnt="7"/>
      <dgm:spPr/>
    </dgm:pt>
    <dgm:pt modelId="{9447B4CF-CA89-4756-9772-BCA3675DBFC1}" type="pres">
      <dgm:prSet presAssocID="{E989ACCB-8B18-4197-B2FD-0F84B4DDDC6B}" presName="vert2" presStyleCnt="0"/>
      <dgm:spPr/>
    </dgm:pt>
    <dgm:pt modelId="{FFEBEDE6-EF61-49AB-B6CD-81E4937D7C75}" type="pres">
      <dgm:prSet presAssocID="{E989ACCB-8B18-4197-B2FD-0F84B4DDDC6B}" presName="thinLine2b" presStyleLbl="callout" presStyleIdx="3" presStyleCnt="6"/>
      <dgm:spPr/>
    </dgm:pt>
    <dgm:pt modelId="{477DF720-7E85-4C98-BD4C-A749C6BFA8B4}" type="pres">
      <dgm:prSet presAssocID="{E989ACCB-8B18-4197-B2FD-0F84B4DDDC6B}" presName="vertSpace2b" presStyleCnt="0"/>
      <dgm:spPr/>
    </dgm:pt>
    <dgm:pt modelId="{7121BCCC-D5AA-40D6-ACB2-6A9B933B9543}" type="pres">
      <dgm:prSet presAssocID="{1A543E46-5B67-4A8D-BD26-3DF5CD0DDE74}" presName="horz2" presStyleCnt="0"/>
      <dgm:spPr/>
    </dgm:pt>
    <dgm:pt modelId="{AFD06F4C-D42C-4D5C-97EB-5A8504D53623}" type="pres">
      <dgm:prSet presAssocID="{1A543E46-5B67-4A8D-BD26-3DF5CD0DDE74}" presName="horzSpace2" presStyleCnt="0"/>
      <dgm:spPr/>
    </dgm:pt>
    <dgm:pt modelId="{CD03A0CA-A11E-46C2-B5F5-4E68C7A88B9F}" type="pres">
      <dgm:prSet presAssocID="{1A543E46-5B67-4A8D-BD26-3DF5CD0DDE74}" presName="tx2" presStyleLbl="revTx" presStyleIdx="5" presStyleCnt="7"/>
      <dgm:spPr/>
    </dgm:pt>
    <dgm:pt modelId="{088A8AE3-F0F7-49B7-90D6-14A7BD1A6D3D}" type="pres">
      <dgm:prSet presAssocID="{1A543E46-5B67-4A8D-BD26-3DF5CD0DDE74}" presName="vert2" presStyleCnt="0"/>
      <dgm:spPr/>
    </dgm:pt>
    <dgm:pt modelId="{23E31891-305F-4DCF-84D4-E88894FF09CD}" type="pres">
      <dgm:prSet presAssocID="{1A543E46-5B67-4A8D-BD26-3DF5CD0DDE74}" presName="thinLine2b" presStyleLbl="callout" presStyleIdx="4" presStyleCnt="6"/>
      <dgm:spPr/>
    </dgm:pt>
    <dgm:pt modelId="{C4AE1A0B-EBD3-49B2-859E-D877534C5D94}" type="pres">
      <dgm:prSet presAssocID="{1A543E46-5B67-4A8D-BD26-3DF5CD0DDE74}" presName="vertSpace2b" presStyleCnt="0"/>
      <dgm:spPr/>
    </dgm:pt>
    <dgm:pt modelId="{C9135F4F-0B5B-4BC9-B6A5-07A0121C2DD5}" type="pres">
      <dgm:prSet presAssocID="{C235EF64-F590-4ED3-960B-92DBBCE96F68}" presName="horz2" presStyleCnt="0"/>
      <dgm:spPr/>
    </dgm:pt>
    <dgm:pt modelId="{90D9F182-EB48-425B-AD24-C6B56D69310F}" type="pres">
      <dgm:prSet presAssocID="{C235EF64-F590-4ED3-960B-92DBBCE96F68}" presName="horzSpace2" presStyleCnt="0"/>
      <dgm:spPr/>
    </dgm:pt>
    <dgm:pt modelId="{F3AADE52-8D60-46D6-A0CC-D19C2D24BF75}" type="pres">
      <dgm:prSet presAssocID="{C235EF64-F590-4ED3-960B-92DBBCE96F68}" presName="tx2" presStyleLbl="revTx" presStyleIdx="6" presStyleCnt="7"/>
      <dgm:spPr/>
    </dgm:pt>
    <dgm:pt modelId="{48510669-9F1D-4B9B-862B-50B6F07A4DA6}" type="pres">
      <dgm:prSet presAssocID="{C235EF64-F590-4ED3-960B-92DBBCE96F68}" presName="vert2" presStyleCnt="0"/>
      <dgm:spPr/>
    </dgm:pt>
    <dgm:pt modelId="{4293C5D6-F495-49EF-A278-04CD6B025391}" type="pres">
      <dgm:prSet presAssocID="{C235EF64-F590-4ED3-960B-92DBBCE96F68}" presName="thinLine2b" presStyleLbl="callout" presStyleIdx="5" presStyleCnt="6"/>
      <dgm:spPr/>
    </dgm:pt>
    <dgm:pt modelId="{70C09D72-00DF-4F96-937C-B1AA9BC3CBEC}" type="pres">
      <dgm:prSet presAssocID="{C235EF64-F590-4ED3-960B-92DBBCE96F68}" presName="vertSpace2b" presStyleCnt="0"/>
      <dgm:spPr/>
    </dgm:pt>
  </dgm:ptLst>
  <dgm:cxnLst>
    <dgm:cxn modelId="{DDA0EC08-0634-4331-9249-5B28C0586970}" type="presOf" srcId="{4FFCAC19-D299-43D3-BC6C-8459693C73F9}" destId="{8CE1D2A9-C862-4E33-8DA3-93A17F0174A0}" srcOrd="0" destOrd="0" presId="urn:microsoft.com/office/officeart/2008/layout/LinedList"/>
    <dgm:cxn modelId="{9F660F0A-522A-4B43-92FC-ACB6A81F359F}" type="presOf" srcId="{C235EF64-F590-4ED3-960B-92DBBCE96F68}" destId="{F3AADE52-8D60-46D6-A0CC-D19C2D24BF75}" srcOrd="0" destOrd="0" presId="urn:microsoft.com/office/officeart/2008/layout/LinedList"/>
    <dgm:cxn modelId="{B7B94C2E-0563-4BDA-92DE-B045C35DD8AF}" srcId="{4B7E3454-6766-4224-AFD0-A2B8FAE9512C}" destId="{F5ABD852-EAC0-417C-B9AB-8CE00014FB06}" srcOrd="0" destOrd="0" parTransId="{85921816-3F2E-4F68-AB13-4C8288B67356}" sibTransId="{EA402264-2184-49AC-BC20-474F4214B9A9}"/>
    <dgm:cxn modelId="{73B48832-C836-45A3-9EA0-154021D0209C}" type="presOf" srcId="{1A543E46-5B67-4A8D-BD26-3DF5CD0DDE74}" destId="{CD03A0CA-A11E-46C2-B5F5-4E68C7A88B9F}" srcOrd="0" destOrd="0" presId="urn:microsoft.com/office/officeart/2008/layout/LinedList"/>
    <dgm:cxn modelId="{C2D10738-6FE5-4866-8F5C-81D5CA7EB118}" type="presOf" srcId="{F5ABD852-EAC0-417C-B9AB-8CE00014FB06}" destId="{9FE2C05D-3327-475B-A5E8-B077017F8FCC}" srcOrd="0" destOrd="0" presId="urn:microsoft.com/office/officeart/2008/layout/LinedList"/>
    <dgm:cxn modelId="{E7ED693A-5260-437E-B020-EF79E253B252}" srcId="{F5ABD852-EAC0-417C-B9AB-8CE00014FB06}" destId="{45B70C03-D119-41B1-AE78-5BFA715475F8}" srcOrd="1" destOrd="0" parTransId="{EB884938-054F-45CA-AE3D-C5FFB0A65486}" sibTransId="{80CB0093-0834-4B09-95DF-297BBE79C315}"/>
    <dgm:cxn modelId="{D807083B-7CFE-4E17-AC09-B48DC65D4F6E}" srcId="{F5ABD852-EAC0-417C-B9AB-8CE00014FB06}" destId="{4267C9D4-1F62-4A93-9066-3585694DB7E1}" srcOrd="0" destOrd="0" parTransId="{1C4D7A59-F85E-4199-99B7-0032AE0D5A41}" sibTransId="{E518EC30-834E-4522-867C-E3AD5D9FC25E}"/>
    <dgm:cxn modelId="{BC1B313B-BFC6-49D3-B72E-09B71747DC62}" type="presOf" srcId="{4B7E3454-6766-4224-AFD0-A2B8FAE9512C}" destId="{7C323316-6848-411A-99FF-4914E09091E1}" srcOrd="0" destOrd="0" presId="urn:microsoft.com/office/officeart/2008/layout/LinedList"/>
    <dgm:cxn modelId="{44636C6C-0B44-4B2F-B0AC-4156C83A0F23}" srcId="{F5ABD852-EAC0-417C-B9AB-8CE00014FB06}" destId="{C235EF64-F590-4ED3-960B-92DBBCE96F68}" srcOrd="5" destOrd="0" parTransId="{4A0B02EE-A3BE-4B89-AEE2-F0583665FB0F}" sibTransId="{62EB8DB2-20A9-4F1D-A469-40BF083164DF}"/>
    <dgm:cxn modelId="{26B8636E-356B-4AB2-8A2B-D978B9B1ED80}" type="presOf" srcId="{4267C9D4-1F62-4A93-9066-3585694DB7E1}" destId="{DD3A9D42-92F4-4DFE-AF60-E7067D25C505}" srcOrd="0" destOrd="0" presId="urn:microsoft.com/office/officeart/2008/layout/LinedList"/>
    <dgm:cxn modelId="{E75D4875-AF9A-4403-967A-99FF5F09EC0C}" type="presOf" srcId="{45B70C03-D119-41B1-AE78-5BFA715475F8}" destId="{AB0B5E64-D89F-4B78-95A9-B6BD06225299}" srcOrd="0" destOrd="0" presId="urn:microsoft.com/office/officeart/2008/layout/LinedList"/>
    <dgm:cxn modelId="{0950F883-1D00-46B0-800C-7560CD644215}" srcId="{F5ABD852-EAC0-417C-B9AB-8CE00014FB06}" destId="{4FFCAC19-D299-43D3-BC6C-8459693C73F9}" srcOrd="2" destOrd="0" parTransId="{C584A948-5380-47BB-90F7-6D6D99988918}" sibTransId="{046EC639-85E3-4054-AE65-41BAD374A8A8}"/>
    <dgm:cxn modelId="{BBA8908B-18A3-4C2A-A060-E4299E236313}" type="presOf" srcId="{E989ACCB-8B18-4197-B2FD-0F84B4DDDC6B}" destId="{20450541-C108-471C-8F74-E6A65607541E}" srcOrd="0" destOrd="0" presId="urn:microsoft.com/office/officeart/2008/layout/LinedList"/>
    <dgm:cxn modelId="{08FAAADE-2C04-43B2-89F7-F3912EB0662F}" srcId="{F5ABD852-EAC0-417C-B9AB-8CE00014FB06}" destId="{E989ACCB-8B18-4197-B2FD-0F84B4DDDC6B}" srcOrd="3" destOrd="0" parTransId="{52A2E0BC-16E1-478B-9A3C-FC9078868573}" sibTransId="{6E254918-CC51-495D-B7F8-1BF1D64CD49E}"/>
    <dgm:cxn modelId="{3B22F9EF-9F5E-4329-B723-99CAE86972C0}" srcId="{F5ABD852-EAC0-417C-B9AB-8CE00014FB06}" destId="{1A543E46-5B67-4A8D-BD26-3DF5CD0DDE74}" srcOrd="4" destOrd="0" parTransId="{E8486AB7-7C3D-423B-ACAE-58EB57521651}" sibTransId="{289E8763-249F-4B22-BDD7-ECFA0F4EC74F}"/>
    <dgm:cxn modelId="{0804030F-AD04-4892-8ADA-5390E47D02CF}" type="presParOf" srcId="{7C323316-6848-411A-99FF-4914E09091E1}" destId="{23AE355E-7100-46E5-976B-942871FD077C}" srcOrd="0" destOrd="0" presId="urn:microsoft.com/office/officeart/2008/layout/LinedList"/>
    <dgm:cxn modelId="{294F7076-8200-402D-AF17-EF9F6F937DD2}" type="presParOf" srcId="{7C323316-6848-411A-99FF-4914E09091E1}" destId="{2C36543B-B995-4554-9273-766BC234A200}" srcOrd="1" destOrd="0" presId="urn:microsoft.com/office/officeart/2008/layout/LinedList"/>
    <dgm:cxn modelId="{751ECF03-AA8A-4419-857C-A7361CF5A941}" type="presParOf" srcId="{2C36543B-B995-4554-9273-766BC234A200}" destId="{9FE2C05D-3327-475B-A5E8-B077017F8FCC}" srcOrd="0" destOrd="0" presId="urn:microsoft.com/office/officeart/2008/layout/LinedList"/>
    <dgm:cxn modelId="{82F5027D-BCDD-4736-8438-A830DE1E6F57}" type="presParOf" srcId="{2C36543B-B995-4554-9273-766BC234A200}" destId="{7F7CAE8E-CE24-4D24-AAFF-6088EC929B4D}" srcOrd="1" destOrd="0" presId="urn:microsoft.com/office/officeart/2008/layout/LinedList"/>
    <dgm:cxn modelId="{8CF01A83-1444-4FD2-9B71-1D5A3BE93D40}" type="presParOf" srcId="{7F7CAE8E-CE24-4D24-AAFF-6088EC929B4D}" destId="{57BBF8C6-171B-4ABA-A7F1-5DA9C1DE8459}" srcOrd="0" destOrd="0" presId="urn:microsoft.com/office/officeart/2008/layout/LinedList"/>
    <dgm:cxn modelId="{E6B3920B-AEB6-41C8-8236-859C2A9B7E98}" type="presParOf" srcId="{7F7CAE8E-CE24-4D24-AAFF-6088EC929B4D}" destId="{4A88A996-2E3E-4499-96FE-181BAC9B949B}" srcOrd="1" destOrd="0" presId="urn:microsoft.com/office/officeart/2008/layout/LinedList"/>
    <dgm:cxn modelId="{2377A947-F5E2-431A-9C6F-BD851DAA156B}" type="presParOf" srcId="{4A88A996-2E3E-4499-96FE-181BAC9B949B}" destId="{3B476EA7-42B9-4AA3-ABD2-87C92B46F735}" srcOrd="0" destOrd="0" presId="urn:microsoft.com/office/officeart/2008/layout/LinedList"/>
    <dgm:cxn modelId="{5D6FA4FB-7773-4950-9554-F487D46326C8}" type="presParOf" srcId="{4A88A996-2E3E-4499-96FE-181BAC9B949B}" destId="{DD3A9D42-92F4-4DFE-AF60-E7067D25C505}" srcOrd="1" destOrd="0" presId="urn:microsoft.com/office/officeart/2008/layout/LinedList"/>
    <dgm:cxn modelId="{9CFF1053-6CA9-4410-9721-FAC8464A15C5}" type="presParOf" srcId="{4A88A996-2E3E-4499-96FE-181BAC9B949B}" destId="{5394AB5D-D7F7-488F-A2DE-DEB9675888F0}" srcOrd="2" destOrd="0" presId="urn:microsoft.com/office/officeart/2008/layout/LinedList"/>
    <dgm:cxn modelId="{1E6F4E52-2961-421E-992B-183649211E49}" type="presParOf" srcId="{7F7CAE8E-CE24-4D24-AAFF-6088EC929B4D}" destId="{F92227D7-28CA-436E-AA29-2632D25457E0}" srcOrd="2" destOrd="0" presId="urn:microsoft.com/office/officeart/2008/layout/LinedList"/>
    <dgm:cxn modelId="{E5945989-F7B4-48DE-9F19-5762B3B0F909}" type="presParOf" srcId="{7F7CAE8E-CE24-4D24-AAFF-6088EC929B4D}" destId="{01AFE000-E1FB-4F52-91D0-D4A1821DE46F}" srcOrd="3" destOrd="0" presId="urn:microsoft.com/office/officeart/2008/layout/LinedList"/>
    <dgm:cxn modelId="{96B3AE90-2E7A-4324-B418-E1B4AE523392}" type="presParOf" srcId="{7F7CAE8E-CE24-4D24-AAFF-6088EC929B4D}" destId="{1527C036-685E-4E35-90B8-4A24DFAF477A}" srcOrd="4" destOrd="0" presId="urn:microsoft.com/office/officeart/2008/layout/LinedList"/>
    <dgm:cxn modelId="{FC48BD45-196D-4782-B57E-03E73A5A5D6D}" type="presParOf" srcId="{1527C036-685E-4E35-90B8-4A24DFAF477A}" destId="{D460A6F7-3A2C-403A-9EFF-F91C2679998F}" srcOrd="0" destOrd="0" presId="urn:microsoft.com/office/officeart/2008/layout/LinedList"/>
    <dgm:cxn modelId="{78FD9BEA-D5FF-48ED-98C7-AA61936CEA21}" type="presParOf" srcId="{1527C036-685E-4E35-90B8-4A24DFAF477A}" destId="{AB0B5E64-D89F-4B78-95A9-B6BD06225299}" srcOrd="1" destOrd="0" presId="urn:microsoft.com/office/officeart/2008/layout/LinedList"/>
    <dgm:cxn modelId="{A245B7C4-B8C7-488A-A374-B56A18B9A86C}" type="presParOf" srcId="{1527C036-685E-4E35-90B8-4A24DFAF477A}" destId="{DC1D72A9-0E88-405F-BAC0-6BBDCEA90041}" srcOrd="2" destOrd="0" presId="urn:microsoft.com/office/officeart/2008/layout/LinedList"/>
    <dgm:cxn modelId="{B6D17A5F-BE42-4C1E-ABC6-AA9192398459}" type="presParOf" srcId="{7F7CAE8E-CE24-4D24-AAFF-6088EC929B4D}" destId="{C2957731-06C0-4D0C-9F98-04BDB5DF966E}" srcOrd="5" destOrd="0" presId="urn:microsoft.com/office/officeart/2008/layout/LinedList"/>
    <dgm:cxn modelId="{4E988424-A37C-4533-B1BC-153545F6EF85}" type="presParOf" srcId="{7F7CAE8E-CE24-4D24-AAFF-6088EC929B4D}" destId="{F8A27D50-5214-4C40-8E01-792017EB299E}" srcOrd="6" destOrd="0" presId="urn:microsoft.com/office/officeart/2008/layout/LinedList"/>
    <dgm:cxn modelId="{4BAD167B-2B9F-4578-B482-B216F987597E}" type="presParOf" srcId="{7F7CAE8E-CE24-4D24-AAFF-6088EC929B4D}" destId="{6F6A4D7F-4969-4FCC-ACA2-B7CD237E819B}" srcOrd="7" destOrd="0" presId="urn:microsoft.com/office/officeart/2008/layout/LinedList"/>
    <dgm:cxn modelId="{4A2D7631-511B-4B9F-B687-A65521B85490}" type="presParOf" srcId="{6F6A4D7F-4969-4FCC-ACA2-B7CD237E819B}" destId="{6CA18242-A115-47C7-91F1-4B416496A683}" srcOrd="0" destOrd="0" presId="urn:microsoft.com/office/officeart/2008/layout/LinedList"/>
    <dgm:cxn modelId="{0ED101F5-188D-4EF8-AD75-B457E3D55E53}" type="presParOf" srcId="{6F6A4D7F-4969-4FCC-ACA2-B7CD237E819B}" destId="{8CE1D2A9-C862-4E33-8DA3-93A17F0174A0}" srcOrd="1" destOrd="0" presId="urn:microsoft.com/office/officeart/2008/layout/LinedList"/>
    <dgm:cxn modelId="{798F5F94-7858-4E56-8143-A7467B6C9EF9}" type="presParOf" srcId="{6F6A4D7F-4969-4FCC-ACA2-B7CD237E819B}" destId="{AFD3B2F3-5DB5-4CF2-BD45-7CBA4853B7ED}" srcOrd="2" destOrd="0" presId="urn:microsoft.com/office/officeart/2008/layout/LinedList"/>
    <dgm:cxn modelId="{B50AB740-12BA-4FB6-B072-8DD8D2FA91F1}" type="presParOf" srcId="{7F7CAE8E-CE24-4D24-AAFF-6088EC929B4D}" destId="{1DBBB60F-494C-4EAA-B569-7B1FACA177FB}" srcOrd="8" destOrd="0" presId="urn:microsoft.com/office/officeart/2008/layout/LinedList"/>
    <dgm:cxn modelId="{0BE6A6DB-C73E-45FC-96A4-F244BC200B65}" type="presParOf" srcId="{7F7CAE8E-CE24-4D24-AAFF-6088EC929B4D}" destId="{9CB989B7-E552-4B4B-9D12-A31B890BECA8}" srcOrd="9" destOrd="0" presId="urn:microsoft.com/office/officeart/2008/layout/LinedList"/>
    <dgm:cxn modelId="{729D4760-2E14-407A-957B-721311FBB810}" type="presParOf" srcId="{7F7CAE8E-CE24-4D24-AAFF-6088EC929B4D}" destId="{5D73DAE4-673B-4B18-A336-E7036B2722D3}" srcOrd="10" destOrd="0" presId="urn:microsoft.com/office/officeart/2008/layout/LinedList"/>
    <dgm:cxn modelId="{93693F5A-DC6C-4CF2-90EA-58BA0FECFE69}" type="presParOf" srcId="{5D73DAE4-673B-4B18-A336-E7036B2722D3}" destId="{E6C1B740-9DF4-443A-9E93-DD383DF4A7C5}" srcOrd="0" destOrd="0" presId="urn:microsoft.com/office/officeart/2008/layout/LinedList"/>
    <dgm:cxn modelId="{791F6E9A-3A68-4C15-A6A5-2F653FB29040}" type="presParOf" srcId="{5D73DAE4-673B-4B18-A336-E7036B2722D3}" destId="{20450541-C108-471C-8F74-E6A65607541E}" srcOrd="1" destOrd="0" presId="urn:microsoft.com/office/officeart/2008/layout/LinedList"/>
    <dgm:cxn modelId="{1C69D2B8-A7B2-48EF-A6D8-6FF6D9000219}" type="presParOf" srcId="{5D73DAE4-673B-4B18-A336-E7036B2722D3}" destId="{9447B4CF-CA89-4756-9772-BCA3675DBFC1}" srcOrd="2" destOrd="0" presId="urn:microsoft.com/office/officeart/2008/layout/LinedList"/>
    <dgm:cxn modelId="{4CD5F968-0192-4820-AC90-61BFC8898752}" type="presParOf" srcId="{7F7CAE8E-CE24-4D24-AAFF-6088EC929B4D}" destId="{FFEBEDE6-EF61-49AB-B6CD-81E4937D7C75}" srcOrd="11" destOrd="0" presId="urn:microsoft.com/office/officeart/2008/layout/LinedList"/>
    <dgm:cxn modelId="{699251D0-453B-4A3F-A7D6-7AF24D3B0050}" type="presParOf" srcId="{7F7CAE8E-CE24-4D24-AAFF-6088EC929B4D}" destId="{477DF720-7E85-4C98-BD4C-A749C6BFA8B4}" srcOrd="12" destOrd="0" presId="urn:microsoft.com/office/officeart/2008/layout/LinedList"/>
    <dgm:cxn modelId="{07372C39-6213-4880-B637-0302EC6E9A7C}" type="presParOf" srcId="{7F7CAE8E-CE24-4D24-AAFF-6088EC929B4D}" destId="{7121BCCC-D5AA-40D6-ACB2-6A9B933B9543}" srcOrd="13" destOrd="0" presId="urn:microsoft.com/office/officeart/2008/layout/LinedList"/>
    <dgm:cxn modelId="{2D520C7E-74E2-4CE2-82D6-B91A6F0F68C4}" type="presParOf" srcId="{7121BCCC-D5AA-40D6-ACB2-6A9B933B9543}" destId="{AFD06F4C-D42C-4D5C-97EB-5A8504D53623}" srcOrd="0" destOrd="0" presId="urn:microsoft.com/office/officeart/2008/layout/LinedList"/>
    <dgm:cxn modelId="{AEE0071B-6F25-4A68-8E97-7D4214F64588}" type="presParOf" srcId="{7121BCCC-D5AA-40D6-ACB2-6A9B933B9543}" destId="{CD03A0CA-A11E-46C2-B5F5-4E68C7A88B9F}" srcOrd="1" destOrd="0" presId="urn:microsoft.com/office/officeart/2008/layout/LinedList"/>
    <dgm:cxn modelId="{E1B8DC94-CA6D-42D6-AA5B-04BD34916982}" type="presParOf" srcId="{7121BCCC-D5AA-40D6-ACB2-6A9B933B9543}" destId="{088A8AE3-F0F7-49B7-90D6-14A7BD1A6D3D}" srcOrd="2" destOrd="0" presId="urn:microsoft.com/office/officeart/2008/layout/LinedList"/>
    <dgm:cxn modelId="{F7EADE99-40DF-491C-958A-F44A2728A446}" type="presParOf" srcId="{7F7CAE8E-CE24-4D24-AAFF-6088EC929B4D}" destId="{23E31891-305F-4DCF-84D4-E88894FF09CD}" srcOrd="14" destOrd="0" presId="urn:microsoft.com/office/officeart/2008/layout/LinedList"/>
    <dgm:cxn modelId="{2AE0CC20-D303-4380-ABA3-3073646B6A2C}" type="presParOf" srcId="{7F7CAE8E-CE24-4D24-AAFF-6088EC929B4D}" destId="{C4AE1A0B-EBD3-49B2-859E-D877534C5D94}" srcOrd="15" destOrd="0" presId="urn:microsoft.com/office/officeart/2008/layout/LinedList"/>
    <dgm:cxn modelId="{036B8615-475B-4E9C-BC8E-9BAC5C351ABF}" type="presParOf" srcId="{7F7CAE8E-CE24-4D24-AAFF-6088EC929B4D}" destId="{C9135F4F-0B5B-4BC9-B6A5-07A0121C2DD5}" srcOrd="16" destOrd="0" presId="urn:microsoft.com/office/officeart/2008/layout/LinedList"/>
    <dgm:cxn modelId="{1BC4ABAA-81C4-48EB-948D-2AC2F67BE662}" type="presParOf" srcId="{C9135F4F-0B5B-4BC9-B6A5-07A0121C2DD5}" destId="{90D9F182-EB48-425B-AD24-C6B56D69310F}" srcOrd="0" destOrd="0" presId="urn:microsoft.com/office/officeart/2008/layout/LinedList"/>
    <dgm:cxn modelId="{A9AD36E0-A09D-460A-B6BB-DA98712F63A6}" type="presParOf" srcId="{C9135F4F-0B5B-4BC9-B6A5-07A0121C2DD5}" destId="{F3AADE52-8D60-46D6-A0CC-D19C2D24BF75}" srcOrd="1" destOrd="0" presId="urn:microsoft.com/office/officeart/2008/layout/LinedList"/>
    <dgm:cxn modelId="{DD034CF6-FD3B-4DAB-96CE-2C3902C14D10}" type="presParOf" srcId="{C9135F4F-0B5B-4BC9-B6A5-07A0121C2DD5}" destId="{48510669-9F1D-4B9B-862B-50B6F07A4DA6}" srcOrd="2" destOrd="0" presId="urn:microsoft.com/office/officeart/2008/layout/LinedList"/>
    <dgm:cxn modelId="{5A00CFFE-A359-44B5-87D6-6A075BF207C0}" type="presParOf" srcId="{7F7CAE8E-CE24-4D24-AAFF-6088EC929B4D}" destId="{4293C5D6-F495-49EF-A278-04CD6B025391}" srcOrd="17" destOrd="0" presId="urn:microsoft.com/office/officeart/2008/layout/LinedList"/>
    <dgm:cxn modelId="{C259E08B-FC60-493E-A29C-EF6F4ABE9452}" type="presParOf" srcId="{7F7CAE8E-CE24-4D24-AAFF-6088EC929B4D}" destId="{70C09D72-00DF-4F96-937C-B1AA9BC3CBEC}" srcOrd="18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675D5E-2B1C-4C16-9FEA-6D7F3C3C36FF}">
      <dsp:nvSpPr>
        <dsp:cNvPr id="0" name=""/>
        <dsp:cNvSpPr/>
      </dsp:nvSpPr>
      <dsp:spPr>
        <a:xfrm>
          <a:off x="498575" y="767909"/>
          <a:ext cx="955920" cy="955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E10E68-AFD9-4525-9DE7-FAE5CF6F8851}">
      <dsp:nvSpPr>
        <dsp:cNvPr id="0" name=""/>
        <dsp:cNvSpPr/>
      </dsp:nvSpPr>
      <dsp:spPr>
        <a:xfrm>
          <a:off x="699318" y="968653"/>
          <a:ext cx="554433" cy="55443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921DA1-BB68-4093-897F-C78DD526E53D}">
      <dsp:nvSpPr>
        <dsp:cNvPr id="0" name=""/>
        <dsp:cNvSpPr/>
      </dsp:nvSpPr>
      <dsp:spPr>
        <a:xfrm>
          <a:off x="1659335" y="767909"/>
          <a:ext cx="2253240" cy="955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Piattaforme abilitanti</a:t>
          </a:r>
          <a:endParaRPr lang="en-US" sz="2400" b="0" kern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>
        <a:off x="1659335" y="767909"/>
        <a:ext cx="2253240" cy="955920"/>
      </dsp:txXfrm>
    </dsp:sp>
    <dsp:sp modelId="{49F070F2-2D0A-48F1-97F2-E4A021A47068}">
      <dsp:nvSpPr>
        <dsp:cNvPr id="0" name=""/>
        <dsp:cNvSpPr/>
      </dsp:nvSpPr>
      <dsp:spPr>
        <a:xfrm>
          <a:off x="4305185" y="767909"/>
          <a:ext cx="955920" cy="955920"/>
        </a:xfrm>
        <a:prstGeom prst="ellipse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593E35-E7A7-4D96-AD8E-E799438B833C}">
      <dsp:nvSpPr>
        <dsp:cNvPr id="0" name=""/>
        <dsp:cNvSpPr/>
      </dsp:nvSpPr>
      <dsp:spPr>
        <a:xfrm>
          <a:off x="4505928" y="968653"/>
          <a:ext cx="554433" cy="55443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3616BF-2E70-4E6C-A7D2-FC24541255BD}">
      <dsp:nvSpPr>
        <dsp:cNvPr id="0" name=""/>
        <dsp:cNvSpPr/>
      </dsp:nvSpPr>
      <dsp:spPr>
        <a:xfrm>
          <a:off x="5298315" y="767909"/>
          <a:ext cx="2588499" cy="955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Servizi digitali e soluzioni applicative</a:t>
          </a:r>
          <a:endParaRPr lang="en-US" sz="2400" b="0" kern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>
        <a:off x="5298315" y="767909"/>
        <a:ext cx="2588499" cy="955920"/>
      </dsp:txXfrm>
    </dsp:sp>
    <dsp:sp modelId="{3E3A915C-CE93-4098-96E9-87CDCA1948D2}">
      <dsp:nvSpPr>
        <dsp:cNvPr id="0" name=""/>
        <dsp:cNvSpPr/>
      </dsp:nvSpPr>
      <dsp:spPr>
        <a:xfrm>
          <a:off x="8279424" y="767909"/>
          <a:ext cx="955920" cy="955920"/>
        </a:xfrm>
        <a:prstGeom prst="ellipse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8DC17F-BA90-41A2-A114-6178752232FF}">
      <dsp:nvSpPr>
        <dsp:cNvPr id="0" name=""/>
        <dsp:cNvSpPr/>
      </dsp:nvSpPr>
      <dsp:spPr>
        <a:xfrm>
          <a:off x="8480168" y="968653"/>
          <a:ext cx="554433" cy="55443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4F1E32-74FA-4A2C-B6CD-BACCCAF5E221}">
      <dsp:nvSpPr>
        <dsp:cNvPr id="0" name=""/>
        <dsp:cNvSpPr/>
      </dsp:nvSpPr>
      <dsp:spPr>
        <a:xfrm>
          <a:off x="9440184" y="767909"/>
          <a:ext cx="2253240" cy="955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Cloud, infrastrutture e sicurezza</a:t>
          </a:r>
          <a:endParaRPr lang="en-US" sz="2400" b="0" kern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>
        <a:off x="9440184" y="767909"/>
        <a:ext cx="2253240" cy="9559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AE355E-7100-46E5-976B-942871FD077C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E2C05D-3327-475B-A5E8-B077017F8FCC}">
      <dsp:nvSpPr>
        <dsp:cNvPr id="0" name=""/>
        <dsp:cNvSpPr/>
      </dsp:nvSpPr>
      <dsp:spPr>
        <a:xfrm>
          <a:off x="0" y="0"/>
          <a:ext cx="2103120" cy="34236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b="1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supporto alla governance</a:t>
          </a:r>
          <a:endParaRPr lang="en-US" sz="2800" kern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>
        <a:off x="0" y="0"/>
        <a:ext cx="2103120" cy="3423675"/>
      </dsp:txXfrm>
    </dsp:sp>
    <dsp:sp modelId="{DD3A9D42-92F4-4DFE-AF60-E7067D25C505}">
      <dsp:nvSpPr>
        <dsp:cNvPr id="0" name=""/>
        <dsp:cNvSpPr/>
      </dsp:nvSpPr>
      <dsp:spPr>
        <a:xfrm>
          <a:off x="2260854" y="26956"/>
          <a:ext cx="8254746" cy="539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Assistenza tecnica, giuridica e amministrativa al RTD</a:t>
          </a:r>
          <a:endParaRPr lang="en-US" sz="2400" b="0" kern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>
        <a:off x="2260854" y="26956"/>
        <a:ext cx="8254746" cy="539128"/>
      </dsp:txXfrm>
    </dsp:sp>
    <dsp:sp modelId="{F92227D7-28CA-436E-AA29-2632D25457E0}">
      <dsp:nvSpPr>
        <dsp:cNvPr id="0" name=""/>
        <dsp:cNvSpPr/>
      </dsp:nvSpPr>
      <dsp:spPr>
        <a:xfrm>
          <a:off x="2103120" y="566084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0B5E64-D89F-4B78-95A9-B6BD06225299}">
      <dsp:nvSpPr>
        <dsp:cNvPr id="0" name=""/>
        <dsp:cNvSpPr/>
      </dsp:nvSpPr>
      <dsp:spPr>
        <a:xfrm>
          <a:off x="2260854" y="593041"/>
          <a:ext cx="8254746" cy="539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Programmazione strategica delle scelte</a:t>
          </a:r>
          <a:endParaRPr lang="en-US" sz="2400" b="0" kern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>
        <a:off x="2260854" y="593041"/>
        <a:ext cx="8254746" cy="539128"/>
      </dsp:txXfrm>
    </dsp:sp>
    <dsp:sp modelId="{C2957731-06C0-4D0C-9F98-04BDB5DF966E}">
      <dsp:nvSpPr>
        <dsp:cNvPr id="0" name=""/>
        <dsp:cNvSpPr/>
      </dsp:nvSpPr>
      <dsp:spPr>
        <a:xfrm>
          <a:off x="2103120" y="1132169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E1D2A9-C862-4E33-8DA3-93A17F0174A0}">
      <dsp:nvSpPr>
        <dsp:cNvPr id="0" name=""/>
        <dsp:cNvSpPr/>
      </dsp:nvSpPr>
      <dsp:spPr>
        <a:xfrm>
          <a:off x="2260854" y="1159126"/>
          <a:ext cx="8254746" cy="539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Supporto per la preparazione degli atti amministrativi generali</a:t>
          </a:r>
          <a:endParaRPr lang="en-US" sz="2400" b="0" kern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>
        <a:off x="2260854" y="1159126"/>
        <a:ext cx="8254746" cy="539128"/>
      </dsp:txXfrm>
    </dsp:sp>
    <dsp:sp modelId="{1DBBB60F-494C-4EAA-B569-7B1FACA177FB}">
      <dsp:nvSpPr>
        <dsp:cNvPr id="0" name=""/>
        <dsp:cNvSpPr/>
      </dsp:nvSpPr>
      <dsp:spPr>
        <a:xfrm>
          <a:off x="2103120" y="1698254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450541-C108-471C-8F74-E6A65607541E}">
      <dsp:nvSpPr>
        <dsp:cNvPr id="0" name=""/>
        <dsp:cNvSpPr/>
      </dsp:nvSpPr>
      <dsp:spPr>
        <a:xfrm>
          <a:off x="2260854" y="1725211"/>
          <a:ext cx="8254746" cy="539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Planning e pianificazione operativa </a:t>
          </a:r>
          <a:endParaRPr lang="en-US" sz="2400" b="0" kern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>
        <a:off x="2260854" y="1725211"/>
        <a:ext cx="8254746" cy="539128"/>
      </dsp:txXfrm>
    </dsp:sp>
    <dsp:sp modelId="{FFEBEDE6-EF61-49AB-B6CD-81E4937D7C75}">
      <dsp:nvSpPr>
        <dsp:cNvPr id="0" name=""/>
        <dsp:cNvSpPr/>
      </dsp:nvSpPr>
      <dsp:spPr>
        <a:xfrm>
          <a:off x="2103120" y="2264339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03A0CA-A11E-46C2-B5F5-4E68C7A88B9F}">
      <dsp:nvSpPr>
        <dsp:cNvPr id="0" name=""/>
        <dsp:cNvSpPr/>
      </dsp:nvSpPr>
      <dsp:spPr>
        <a:xfrm>
          <a:off x="2260854" y="2291296"/>
          <a:ext cx="8254746" cy="539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Supporto generale ai bandi PNRR TD </a:t>
          </a:r>
          <a:endParaRPr lang="en-US" sz="2400" b="0" kern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>
        <a:off x="2260854" y="2291296"/>
        <a:ext cx="8254746" cy="539128"/>
      </dsp:txXfrm>
    </dsp:sp>
    <dsp:sp modelId="{23E31891-305F-4DCF-84D4-E88894FF09CD}">
      <dsp:nvSpPr>
        <dsp:cNvPr id="0" name=""/>
        <dsp:cNvSpPr/>
      </dsp:nvSpPr>
      <dsp:spPr>
        <a:xfrm>
          <a:off x="2103120" y="2830424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AADE52-8D60-46D6-A0CC-D19C2D24BF75}">
      <dsp:nvSpPr>
        <dsp:cNvPr id="0" name=""/>
        <dsp:cNvSpPr/>
      </dsp:nvSpPr>
      <dsp:spPr>
        <a:xfrm>
          <a:off x="2260854" y="2857381"/>
          <a:ext cx="8254746" cy="539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Supporto specialistico per Sicurezza Digitale e Privacy </a:t>
          </a:r>
          <a:endParaRPr lang="en-US" sz="2400" b="0" kern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>
        <a:off x="2260854" y="2857381"/>
        <a:ext cx="8254746" cy="539128"/>
      </dsp:txXfrm>
    </dsp:sp>
    <dsp:sp modelId="{4293C5D6-F495-49EF-A278-04CD6B025391}">
      <dsp:nvSpPr>
        <dsp:cNvPr id="0" name=""/>
        <dsp:cNvSpPr/>
      </dsp:nvSpPr>
      <dsp:spPr>
        <a:xfrm>
          <a:off x="2103120" y="3396509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AE355E-7100-46E5-976B-942871FD077C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E2C05D-3327-475B-A5E8-B077017F8FCC}">
      <dsp:nvSpPr>
        <dsp:cNvPr id="0" name=""/>
        <dsp:cNvSpPr/>
      </dsp:nvSpPr>
      <dsp:spPr>
        <a:xfrm>
          <a:off x="0" y="0"/>
          <a:ext cx="2103120" cy="34236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b="1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supporto tecnico strutturale</a:t>
          </a:r>
          <a:endParaRPr lang="en-US" sz="2800" kern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>
        <a:off x="0" y="0"/>
        <a:ext cx="2103120" cy="3423675"/>
      </dsp:txXfrm>
    </dsp:sp>
    <dsp:sp modelId="{DD3A9D42-92F4-4DFE-AF60-E7067D25C505}">
      <dsp:nvSpPr>
        <dsp:cNvPr id="0" name=""/>
        <dsp:cNvSpPr/>
      </dsp:nvSpPr>
      <dsp:spPr>
        <a:xfrm>
          <a:off x="2260854" y="26956"/>
          <a:ext cx="8254746" cy="539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Formazione aggiornamento RTD su piattaforma ACCADE</a:t>
          </a:r>
          <a:endParaRPr lang="en-US" sz="2400" b="0" kern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>
        <a:off x="2260854" y="26956"/>
        <a:ext cx="8254746" cy="539128"/>
      </dsp:txXfrm>
    </dsp:sp>
    <dsp:sp modelId="{F92227D7-28CA-436E-AA29-2632D25457E0}">
      <dsp:nvSpPr>
        <dsp:cNvPr id="0" name=""/>
        <dsp:cNvSpPr/>
      </dsp:nvSpPr>
      <dsp:spPr>
        <a:xfrm>
          <a:off x="2103120" y="566084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0B5E64-D89F-4B78-95A9-B6BD06225299}">
      <dsp:nvSpPr>
        <dsp:cNvPr id="0" name=""/>
        <dsp:cNvSpPr/>
      </dsp:nvSpPr>
      <dsp:spPr>
        <a:xfrm>
          <a:off x="2260854" y="593041"/>
          <a:ext cx="8254746" cy="539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Formazione di 1° livello sui temi digitali per personale comunale</a:t>
          </a:r>
          <a:endParaRPr lang="en-US" sz="2400" b="0" kern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>
        <a:off x="2260854" y="593041"/>
        <a:ext cx="8254746" cy="539128"/>
      </dsp:txXfrm>
    </dsp:sp>
    <dsp:sp modelId="{C2957731-06C0-4D0C-9F98-04BDB5DF966E}">
      <dsp:nvSpPr>
        <dsp:cNvPr id="0" name=""/>
        <dsp:cNvSpPr/>
      </dsp:nvSpPr>
      <dsp:spPr>
        <a:xfrm>
          <a:off x="2103120" y="1132169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E1D2A9-C862-4E33-8DA3-93A17F0174A0}">
      <dsp:nvSpPr>
        <dsp:cNvPr id="0" name=""/>
        <dsp:cNvSpPr/>
      </dsp:nvSpPr>
      <dsp:spPr>
        <a:xfrm>
          <a:off x="2260854" y="1159126"/>
          <a:ext cx="8254746" cy="539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Webinar di approfondimento tematico</a:t>
          </a:r>
          <a:endParaRPr lang="en-US" sz="2400" b="0" kern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>
        <a:off x="2260854" y="1159126"/>
        <a:ext cx="8254746" cy="539128"/>
      </dsp:txXfrm>
    </dsp:sp>
    <dsp:sp modelId="{1DBBB60F-494C-4EAA-B569-7B1FACA177FB}">
      <dsp:nvSpPr>
        <dsp:cNvPr id="0" name=""/>
        <dsp:cNvSpPr/>
      </dsp:nvSpPr>
      <dsp:spPr>
        <a:xfrm>
          <a:off x="2103120" y="1698254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450541-C108-471C-8F74-E6A65607541E}">
      <dsp:nvSpPr>
        <dsp:cNvPr id="0" name=""/>
        <dsp:cNvSpPr/>
      </dsp:nvSpPr>
      <dsp:spPr>
        <a:xfrm>
          <a:off x="2260854" y="1725211"/>
          <a:ext cx="8254746" cy="539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Supporto alla mappatura delle soluzioni digitali e loro efficacia</a:t>
          </a:r>
          <a:endParaRPr lang="en-US" sz="2400" b="0" kern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>
        <a:off x="2260854" y="1725211"/>
        <a:ext cx="8254746" cy="539128"/>
      </dsp:txXfrm>
    </dsp:sp>
    <dsp:sp modelId="{FFEBEDE6-EF61-49AB-B6CD-81E4937D7C75}">
      <dsp:nvSpPr>
        <dsp:cNvPr id="0" name=""/>
        <dsp:cNvSpPr/>
      </dsp:nvSpPr>
      <dsp:spPr>
        <a:xfrm>
          <a:off x="2103120" y="2264339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03A0CA-A11E-46C2-B5F5-4E68C7A88B9F}">
      <dsp:nvSpPr>
        <dsp:cNvPr id="0" name=""/>
        <dsp:cNvSpPr/>
      </dsp:nvSpPr>
      <dsp:spPr>
        <a:xfrm>
          <a:off x="2260854" y="2291296"/>
          <a:ext cx="8254746" cy="539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 dirty="0"/>
        </a:p>
      </dsp:txBody>
      <dsp:txXfrm>
        <a:off x="2260854" y="2291296"/>
        <a:ext cx="8254746" cy="539128"/>
      </dsp:txXfrm>
    </dsp:sp>
    <dsp:sp modelId="{23E31891-305F-4DCF-84D4-E88894FF09CD}">
      <dsp:nvSpPr>
        <dsp:cNvPr id="0" name=""/>
        <dsp:cNvSpPr/>
      </dsp:nvSpPr>
      <dsp:spPr>
        <a:xfrm>
          <a:off x="2103120" y="2830424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AADE52-8D60-46D6-A0CC-D19C2D24BF75}">
      <dsp:nvSpPr>
        <dsp:cNvPr id="0" name=""/>
        <dsp:cNvSpPr/>
      </dsp:nvSpPr>
      <dsp:spPr>
        <a:xfrm>
          <a:off x="2260854" y="2857381"/>
          <a:ext cx="8254746" cy="539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 dirty="0"/>
        </a:p>
      </dsp:txBody>
      <dsp:txXfrm>
        <a:off x="2260854" y="2857381"/>
        <a:ext cx="8254746" cy="539128"/>
      </dsp:txXfrm>
    </dsp:sp>
    <dsp:sp modelId="{4293C5D6-F495-49EF-A278-04CD6B025391}">
      <dsp:nvSpPr>
        <dsp:cNvPr id="0" name=""/>
        <dsp:cNvSpPr/>
      </dsp:nvSpPr>
      <dsp:spPr>
        <a:xfrm>
          <a:off x="2103120" y="3396509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AE355E-7100-46E5-976B-942871FD077C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E2C05D-3327-475B-A5E8-B077017F8FCC}">
      <dsp:nvSpPr>
        <dsp:cNvPr id="0" name=""/>
        <dsp:cNvSpPr/>
      </dsp:nvSpPr>
      <dsp:spPr>
        <a:xfrm>
          <a:off x="0" y="0"/>
          <a:ext cx="2103120" cy="34236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b="1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supporto operativo</a:t>
          </a:r>
          <a:endParaRPr lang="en-US" sz="2800" kern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>
        <a:off x="0" y="0"/>
        <a:ext cx="2103120" cy="3423675"/>
      </dsp:txXfrm>
    </dsp:sp>
    <dsp:sp modelId="{DD3A9D42-92F4-4DFE-AF60-E7067D25C505}">
      <dsp:nvSpPr>
        <dsp:cNvPr id="0" name=""/>
        <dsp:cNvSpPr/>
      </dsp:nvSpPr>
      <dsp:spPr>
        <a:xfrm>
          <a:off x="2260854" y="26956"/>
          <a:ext cx="8254746" cy="539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Comunicazioni verso AgID e altre autorità</a:t>
          </a:r>
          <a:endParaRPr lang="en-US" sz="2400" b="0" kern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>
        <a:off x="2260854" y="26956"/>
        <a:ext cx="8254746" cy="539128"/>
      </dsp:txXfrm>
    </dsp:sp>
    <dsp:sp modelId="{F92227D7-28CA-436E-AA29-2632D25457E0}">
      <dsp:nvSpPr>
        <dsp:cNvPr id="0" name=""/>
        <dsp:cNvSpPr/>
      </dsp:nvSpPr>
      <dsp:spPr>
        <a:xfrm>
          <a:off x="2103120" y="566084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0B5E64-D89F-4B78-95A9-B6BD06225299}">
      <dsp:nvSpPr>
        <dsp:cNvPr id="0" name=""/>
        <dsp:cNvSpPr/>
      </dsp:nvSpPr>
      <dsp:spPr>
        <a:xfrm>
          <a:off x="2260854" y="593041"/>
          <a:ext cx="8254746" cy="539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News ed approfondimenti</a:t>
          </a:r>
          <a:endParaRPr lang="en-US" sz="2400" b="0" kern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>
        <a:off x="2260854" y="593041"/>
        <a:ext cx="8254746" cy="539128"/>
      </dsp:txXfrm>
    </dsp:sp>
    <dsp:sp modelId="{C2957731-06C0-4D0C-9F98-04BDB5DF966E}">
      <dsp:nvSpPr>
        <dsp:cNvPr id="0" name=""/>
        <dsp:cNvSpPr/>
      </dsp:nvSpPr>
      <dsp:spPr>
        <a:xfrm>
          <a:off x="2103120" y="1132169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E1D2A9-C862-4E33-8DA3-93A17F0174A0}">
      <dsp:nvSpPr>
        <dsp:cNvPr id="0" name=""/>
        <dsp:cNvSpPr/>
      </dsp:nvSpPr>
      <dsp:spPr>
        <a:xfrm>
          <a:off x="2260854" y="1159126"/>
          <a:ext cx="8254746" cy="539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Assistenza elaborazione atti amministrativi</a:t>
          </a:r>
          <a:endParaRPr lang="en-US" sz="2400" b="0" kern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>
        <a:off x="2260854" y="1159126"/>
        <a:ext cx="8254746" cy="539128"/>
      </dsp:txXfrm>
    </dsp:sp>
    <dsp:sp modelId="{1DBBB60F-494C-4EAA-B569-7B1FACA177FB}">
      <dsp:nvSpPr>
        <dsp:cNvPr id="0" name=""/>
        <dsp:cNvSpPr/>
      </dsp:nvSpPr>
      <dsp:spPr>
        <a:xfrm>
          <a:off x="2103120" y="1698254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450541-C108-471C-8F74-E6A65607541E}">
      <dsp:nvSpPr>
        <dsp:cNvPr id="0" name=""/>
        <dsp:cNvSpPr/>
      </dsp:nvSpPr>
      <dsp:spPr>
        <a:xfrm>
          <a:off x="2260854" y="1725211"/>
          <a:ext cx="8254746" cy="539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 dirty="0"/>
        </a:p>
      </dsp:txBody>
      <dsp:txXfrm>
        <a:off x="2260854" y="1725211"/>
        <a:ext cx="8254746" cy="539128"/>
      </dsp:txXfrm>
    </dsp:sp>
    <dsp:sp modelId="{FFEBEDE6-EF61-49AB-B6CD-81E4937D7C75}">
      <dsp:nvSpPr>
        <dsp:cNvPr id="0" name=""/>
        <dsp:cNvSpPr/>
      </dsp:nvSpPr>
      <dsp:spPr>
        <a:xfrm>
          <a:off x="2103120" y="2264339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03A0CA-A11E-46C2-B5F5-4E68C7A88B9F}">
      <dsp:nvSpPr>
        <dsp:cNvPr id="0" name=""/>
        <dsp:cNvSpPr/>
      </dsp:nvSpPr>
      <dsp:spPr>
        <a:xfrm>
          <a:off x="2260854" y="2291296"/>
          <a:ext cx="8254746" cy="539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 dirty="0"/>
        </a:p>
      </dsp:txBody>
      <dsp:txXfrm>
        <a:off x="2260854" y="2291296"/>
        <a:ext cx="8254746" cy="539128"/>
      </dsp:txXfrm>
    </dsp:sp>
    <dsp:sp modelId="{23E31891-305F-4DCF-84D4-E88894FF09CD}">
      <dsp:nvSpPr>
        <dsp:cNvPr id="0" name=""/>
        <dsp:cNvSpPr/>
      </dsp:nvSpPr>
      <dsp:spPr>
        <a:xfrm>
          <a:off x="2103120" y="2830424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AADE52-8D60-46D6-A0CC-D19C2D24BF75}">
      <dsp:nvSpPr>
        <dsp:cNvPr id="0" name=""/>
        <dsp:cNvSpPr/>
      </dsp:nvSpPr>
      <dsp:spPr>
        <a:xfrm>
          <a:off x="2260854" y="2857381"/>
          <a:ext cx="8254746" cy="539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 dirty="0"/>
        </a:p>
      </dsp:txBody>
      <dsp:txXfrm>
        <a:off x="2260854" y="2857381"/>
        <a:ext cx="8254746" cy="539128"/>
      </dsp:txXfrm>
    </dsp:sp>
    <dsp:sp modelId="{4293C5D6-F495-49EF-A278-04CD6B025391}">
      <dsp:nvSpPr>
        <dsp:cNvPr id="0" name=""/>
        <dsp:cNvSpPr/>
      </dsp:nvSpPr>
      <dsp:spPr>
        <a:xfrm>
          <a:off x="2103120" y="3396509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9B3E5B-F50A-4CF5-9D4C-1BF88F97AC71}" type="datetimeFigureOut">
              <a:rPr lang="it-IT" smtClean="0"/>
              <a:t>18/06/2024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A03D23-E671-456A-B419-E598DB9D04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6584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A03D23-E671-456A-B419-E598DB9D0475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96598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A03D23-E671-456A-B419-E598DB9D0475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20545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A03D23-E671-456A-B419-E598DB9D0475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69544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A03D23-E671-456A-B419-E598DB9D0475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49410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A03D23-E671-456A-B419-E598DB9D0475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40836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A03D23-E671-456A-B419-E598DB9D0475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6748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A03D23-E671-456A-B419-E598DB9D0475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5274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706FF7-8AF8-2081-8625-2CCDAA6FFA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7A0F7AA-7871-35E2-3092-FB5AB15E47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A17D665-7780-DC4B-C490-C8DC65E69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C9EA6-3538-4F30-8101-6B2E1F83F5EE}" type="datetimeFigureOut">
              <a:rPr lang="it-IT" smtClean="0"/>
              <a:t>18/06/2024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BF723FE-D388-E5D1-4AEE-2D44DDFF9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CB87BDC-862A-60C9-8D4B-E330FC72D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183A-0C12-4549-8078-D2D4CCBE65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223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F7C789-DDF8-DD5E-841F-ABCCDED7A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3BFC6BA-6F31-0AA6-AE3B-5675A3DB24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970EB3-9A49-3742-5E84-8947EEFD2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C9EA6-3538-4F30-8101-6B2E1F83F5EE}" type="datetimeFigureOut">
              <a:rPr lang="it-IT" smtClean="0"/>
              <a:t>18/06/2024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18DAC6A-2779-8D65-6E90-AE040333E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2E546E8-A288-890E-DC94-34413EECE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183A-0C12-4549-8078-D2D4CCBE65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2392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CFED2BD-5881-831B-3F79-F091400188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9EB4FEE-6B66-D27C-4583-123CDD8251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6DC9700-6929-2441-D138-0B2FDD527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C9EA6-3538-4F30-8101-6B2E1F83F5EE}" type="datetimeFigureOut">
              <a:rPr lang="it-IT" smtClean="0"/>
              <a:t>18/06/2024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D01F445-27D0-8D31-C680-2B5C5AEA4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FAAB905-6E94-D7C6-9190-00858BBA2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183A-0C12-4549-8078-D2D4CCBE65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5077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7CB594-06C6-A446-AD0E-E598FD376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D3EBFC9-640E-2BB5-B7E0-D8567C2A6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D8E68B0-043B-FBD4-7780-CC2A3A5D5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C9EA6-3538-4F30-8101-6B2E1F83F5EE}" type="datetimeFigureOut">
              <a:rPr lang="it-IT" smtClean="0"/>
              <a:t>18/06/2024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A502E68-9099-01BF-5598-90FB30D72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22FB203-2272-0521-5EAD-E35254BCB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183A-0C12-4549-8078-D2D4CCBE65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8223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33158D-9C05-086C-F02B-D7890A8B6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6947592-901F-FED2-609A-544ECA0E2B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ECB2F09-26AE-790E-72E5-7DB3D4600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C9EA6-3538-4F30-8101-6B2E1F83F5EE}" type="datetimeFigureOut">
              <a:rPr lang="it-IT" smtClean="0"/>
              <a:t>18/06/2024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3D870E0-6790-3C23-6DDA-F35B8CCCB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E1F6074-4CA3-6486-3166-B5F896A57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183A-0C12-4549-8078-D2D4CCBE65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573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2AA295-55F5-1432-7755-9678AF1BA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F242D77-2712-1C19-E04B-14472811D9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55FC5D1-0D18-60CF-754D-B5C771C2CF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021F6AF-7D81-A2AF-346C-6EE414269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C9EA6-3538-4F30-8101-6B2E1F83F5EE}" type="datetimeFigureOut">
              <a:rPr lang="it-IT" smtClean="0"/>
              <a:t>18/06/2024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EEDD458-5F94-324A-B934-E86AB4A34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2ED3961-9922-39E4-5B49-EC2E20148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183A-0C12-4549-8078-D2D4CCBE65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1812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619F20-FD10-CA7B-AFD8-33A77AC7D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39FA363-2F99-8264-4432-033118AC68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C0E93DE-CB66-ED1E-78F1-B3BC2C244F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C17E4C9-5CC3-9AF8-A4EE-B8F2D961AA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C2518D4-72CF-466C-2371-3D4695954A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44491E6-3C92-1055-E84F-09C65DFE7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C9EA6-3538-4F30-8101-6B2E1F83F5EE}" type="datetimeFigureOut">
              <a:rPr lang="it-IT" smtClean="0"/>
              <a:t>18/06/2024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8434876-47B4-9A62-234D-F3F7C5202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500CBF6-3953-F61A-71A6-91693652A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183A-0C12-4549-8078-D2D4CCBE65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5066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AE9FE8-D352-9F7B-9977-3CC0CC9BE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D7CF3B6-613C-70C3-A2C1-8DE798811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C9EA6-3538-4F30-8101-6B2E1F83F5EE}" type="datetimeFigureOut">
              <a:rPr lang="it-IT" smtClean="0"/>
              <a:t>18/06/2024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1EFD412-FC13-9CE6-10BF-5FB948FE0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C26EAC5-14F6-0194-7CC1-3589BC264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183A-0C12-4549-8078-D2D4CCBE65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4610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15AF9A4-FBD4-2B29-6330-B83862DCE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C9EA6-3538-4F30-8101-6B2E1F83F5EE}" type="datetimeFigureOut">
              <a:rPr lang="it-IT" smtClean="0"/>
              <a:t>18/06/2024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7C8B971-C358-2046-A379-298CDA648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BC49CF4-8C32-8D08-05F2-9C3BA59FE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183A-0C12-4549-8078-D2D4CCBE65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4668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E2CCF5-326C-5705-8C18-E6996463E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BD7F2E0-8B0D-DB33-7644-867323EE2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E73021B-2EBE-39EB-74D8-501875DB8B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8382CC9-B60A-EE87-1962-F3698C032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C9EA6-3538-4F30-8101-6B2E1F83F5EE}" type="datetimeFigureOut">
              <a:rPr lang="it-IT" smtClean="0"/>
              <a:t>18/06/2024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021B28F-29EA-9187-0CCC-84A7B5B49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F25D9F7-B8D8-7F79-A9E1-EAC969741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183A-0C12-4549-8078-D2D4CCBE65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7410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B4C018-1C35-2859-636D-9B3EA8DE8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1A584AD-B536-C29B-C61D-02D9667261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0D2994D-730D-848C-2B4D-328E196739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F6B3C13-31E2-8A67-4028-30C72C9A1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C9EA6-3538-4F30-8101-6B2E1F83F5EE}" type="datetimeFigureOut">
              <a:rPr lang="it-IT" smtClean="0"/>
              <a:t>18/06/2024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221D908-832C-EBBB-C959-3BD2C10B3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224A88A-356B-7A8F-0042-A7E3CF270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183A-0C12-4549-8078-D2D4CCBE65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3186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F66DDA7-2126-4CF3-1C5E-F217D5C06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E2DB969-C51A-D219-4965-FF71E75838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57410AE-7D7A-9218-98E1-EBF9AD5E6D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62C9EA6-3538-4F30-8101-6B2E1F83F5EE}" type="datetimeFigureOut">
              <a:rPr lang="it-IT" smtClean="0"/>
              <a:t>18/06/2024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48FE423-5C7F-F54D-73B6-AD60F5B299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DB0BEC9-C7A0-78A4-D4C2-B8D833D80F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166183A-0C12-4549-8078-D2D4CCBE65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9939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Data" Target="../diagrams/data1.xml"/><Relationship Id="rId5" Type="http://schemas.openxmlformats.org/officeDocument/2006/relationships/image" Target="../media/image3.png"/><Relationship Id="rId10" Type="http://schemas.microsoft.com/office/2007/relationships/diagramDrawing" Target="../diagrams/drawing1.xml"/><Relationship Id="rId4" Type="http://schemas.openxmlformats.org/officeDocument/2006/relationships/image" Target="../media/image2.png"/><Relationship Id="rId9" Type="http://schemas.openxmlformats.org/officeDocument/2006/relationships/diagramColors" Target="../diagrams/colors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diagramData" Target="../diagrams/data2.xml"/><Relationship Id="rId5" Type="http://schemas.openxmlformats.org/officeDocument/2006/relationships/image" Target="../media/image3.png"/><Relationship Id="rId10" Type="http://schemas.microsoft.com/office/2007/relationships/diagramDrawing" Target="../diagrams/drawing2.xml"/><Relationship Id="rId4" Type="http://schemas.openxmlformats.org/officeDocument/2006/relationships/image" Target="../media/image2.png"/><Relationship Id="rId9" Type="http://schemas.openxmlformats.org/officeDocument/2006/relationships/diagramColors" Target="../diagrams/colors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diagramData" Target="../diagrams/data3.xml"/><Relationship Id="rId5" Type="http://schemas.openxmlformats.org/officeDocument/2006/relationships/image" Target="../media/image3.png"/><Relationship Id="rId10" Type="http://schemas.microsoft.com/office/2007/relationships/diagramDrawing" Target="../diagrams/drawing3.xml"/><Relationship Id="rId4" Type="http://schemas.openxmlformats.org/officeDocument/2006/relationships/image" Target="../media/image2.png"/><Relationship Id="rId9" Type="http://schemas.openxmlformats.org/officeDocument/2006/relationships/diagramColors" Target="../diagrams/colors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diagramData" Target="../diagrams/data4.xml"/><Relationship Id="rId5" Type="http://schemas.openxmlformats.org/officeDocument/2006/relationships/image" Target="../media/image3.png"/><Relationship Id="rId10" Type="http://schemas.microsoft.com/office/2007/relationships/diagramDrawing" Target="../diagrams/drawing4.xml"/><Relationship Id="rId4" Type="http://schemas.openxmlformats.org/officeDocument/2006/relationships/image" Target="../media/image2.png"/><Relationship Id="rId9" Type="http://schemas.openxmlformats.org/officeDocument/2006/relationships/diagramColors" Target="../diagrams/colors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D590F373-669A-9F53-14F4-0ED378474BBD}"/>
              </a:ext>
            </a:extLst>
          </p:cNvPr>
          <p:cNvPicPr/>
          <p:nvPr/>
        </p:nvPicPr>
        <p:blipFill rotWithShape="1">
          <a:blip r:embed="rId3"/>
          <a:srcRect t="16017"/>
          <a:stretch/>
        </p:blipFill>
        <p:spPr>
          <a:xfrm>
            <a:off x="0" y="0"/>
            <a:ext cx="12192000" cy="1349301"/>
          </a:xfrm>
          <a:prstGeom prst="rect">
            <a:avLst/>
          </a:prstGeom>
        </p:spPr>
      </p:pic>
      <p:pic>
        <p:nvPicPr>
          <p:cNvPr id="6" name="Immagine 5" descr="Immagine che contiene Carattere, Elementi grafici, schermata, grafica&#10;&#10;Descrizione generata automaticamente">
            <a:extLst>
              <a:ext uri="{FF2B5EF4-FFF2-40B4-BE49-F238E27FC236}">
                <a16:creationId xmlns:a16="http://schemas.microsoft.com/office/drawing/2014/main" id="{3768EA34-1DAE-9626-B25D-B07A36005EC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0" y="6120000"/>
            <a:ext cx="3031579" cy="621475"/>
          </a:xfrm>
          <a:prstGeom prst="rect">
            <a:avLst/>
          </a:prstGeom>
        </p:spPr>
      </p:pic>
      <p:sp>
        <p:nvSpPr>
          <p:cNvPr id="11" name="Titolo 10">
            <a:extLst>
              <a:ext uri="{FF2B5EF4-FFF2-40B4-BE49-F238E27FC236}">
                <a16:creationId xmlns:a16="http://schemas.microsoft.com/office/drawing/2014/main" id="{D54D4D69-B438-00CA-B921-0E297748C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79699"/>
            <a:ext cx="10515600" cy="1349301"/>
          </a:xfrm>
        </p:spPr>
        <p:txBody>
          <a:bodyPr>
            <a:normAutofit/>
          </a:bodyPr>
          <a:lstStyle/>
          <a:p>
            <a:r>
              <a:rPr lang="it-IT" sz="5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DIFFUSIONE TEMI ICT</a:t>
            </a:r>
          </a:p>
        </p:txBody>
      </p:sp>
      <p:sp>
        <p:nvSpPr>
          <p:cNvPr id="12" name="Segnaposto testo 11">
            <a:extLst>
              <a:ext uri="{FF2B5EF4-FFF2-40B4-BE49-F238E27FC236}">
                <a16:creationId xmlns:a16="http://schemas.microsoft.com/office/drawing/2014/main" id="{4A661D2A-9E58-20A9-E1FB-6AE30ADEFA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429000"/>
            <a:ext cx="10515600" cy="1500187"/>
          </a:xfrm>
        </p:spPr>
        <p:txBody>
          <a:bodyPr/>
          <a:lstStyle/>
          <a:p>
            <a:r>
              <a:rPr lang="it-IT" sz="2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Supporto per i Responsabili Transizione Digitale degli Enti locali</a:t>
            </a:r>
            <a:endParaRPr lang="it-IT" dirty="0"/>
          </a:p>
        </p:txBody>
      </p:sp>
      <p:pic>
        <p:nvPicPr>
          <p:cNvPr id="9" name="Immagine 8" descr="Immagine che contiene Carattere, testo, simbolo, Elementi grafici&#10;&#10;Descrizione generata automaticamente">
            <a:extLst>
              <a:ext uri="{FF2B5EF4-FFF2-40B4-BE49-F238E27FC236}">
                <a16:creationId xmlns:a16="http://schemas.microsoft.com/office/drawing/2014/main" id="{AE6C3760-F566-91C0-440F-BD11324990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726" y="180095"/>
            <a:ext cx="2845448" cy="762174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27C5212F-7A0D-1E7E-0612-60F35ED0A61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2726" y="6246071"/>
            <a:ext cx="4756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b="1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Dipartimento VI “Transizione Digitale” Direzione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925828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D590F373-669A-9F53-14F4-0ED378474BBD}"/>
              </a:ext>
            </a:extLst>
          </p:cNvPr>
          <p:cNvPicPr/>
          <p:nvPr/>
        </p:nvPicPr>
        <p:blipFill rotWithShape="1">
          <a:blip r:embed="rId3"/>
          <a:srcRect t="16017"/>
          <a:stretch/>
        </p:blipFill>
        <p:spPr>
          <a:xfrm>
            <a:off x="0" y="0"/>
            <a:ext cx="12192000" cy="1349301"/>
          </a:xfrm>
          <a:prstGeom prst="rect">
            <a:avLst/>
          </a:prstGeom>
        </p:spPr>
      </p:pic>
      <p:pic>
        <p:nvPicPr>
          <p:cNvPr id="6" name="Immagine 5" descr="Immagine che contiene Carattere, Elementi grafici, schermata, grafica&#10;&#10;Descrizione generata automaticamente">
            <a:extLst>
              <a:ext uri="{FF2B5EF4-FFF2-40B4-BE49-F238E27FC236}">
                <a16:creationId xmlns:a16="http://schemas.microsoft.com/office/drawing/2014/main" id="{3768EA34-1DAE-9626-B25D-B07A36005EC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0" y="6120000"/>
            <a:ext cx="3031579" cy="621475"/>
          </a:xfrm>
          <a:prstGeom prst="rect">
            <a:avLst/>
          </a:prstGeom>
        </p:spPr>
      </p:pic>
      <p:sp>
        <p:nvSpPr>
          <p:cNvPr id="11" name="Titolo 10">
            <a:extLst>
              <a:ext uri="{FF2B5EF4-FFF2-40B4-BE49-F238E27FC236}">
                <a16:creationId xmlns:a16="http://schemas.microsoft.com/office/drawing/2014/main" id="{D54D4D69-B438-00CA-B921-0E297748C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4500"/>
            <a:ext cx="10515600" cy="709221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GLI OBIETTIVI GENERALI </a:t>
            </a:r>
          </a:p>
        </p:txBody>
      </p:sp>
      <p:sp>
        <p:nvSpPr>
          <p:cNvPr id="12" name="Segnaposto testo 11">
            <a:extLst>
              <a:ext uri="{FF2B5EF4-FFF2-40B4-BE49-F238E27FC236}">
                <a16:creationId xmlns:a16="http://schemas.microsoft.com/office/drawing/2014/main" id="{4A661D2A-9E58-20A9-E1FB-6AE30ADEFA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788920"/>
            <a:ext cx="10515600" cy="2590602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it-IT" sz="3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Orientamento, tutoraggio e formazione per l’attuazione evolutiva dell’Agenda Digitale dei Comuni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it-IT" sz="3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Gestione integrata rapporti con AgID, PagoPA S.p.A. e altri soggetti centrali in tema digitale</a:t>
            </a:r>
          </a:p>
          <a:p>
            <a:endParaRPr lang="it-IT" dirty="0"/>
          </a:p>
        </p:txBody>
      </p:sp>
      <p:pic>
        <p:nvPicPr>
          <p:cNvPr id="9" name="Immagine 8" descr="Immagine che contiene Carattere, testo, simbolo, Elementi grafici&#10;&#10;Descrizione generata automaticamente">
            <a:extLst>
              <a:ext uri="{FF2B5EF4-FFF2-40B4-BE49-F238E27FC236}">
                <a16:creationId xmlns:a16="http://schemas.microsoft.com/office/drawing/2014/main" id="{AE6C3760-F566-91C0-440F-BD11324990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726" y="180095"/>
            <a:ext cx="2845448" cy="762174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EFE8571E-ED78-4462-DED2-7194A88D9C87}"/>
              </a:ext>
            </a:extLst>
          </p:cNvPr>
          <p:cNvSpPr txBox="1"/>
          <p:nvPr/>
        </p:nvSpPr>
        <p:spPr>
          <a:xfrm>
            <a:off x="272726" y="6246071"/>
            <a:ext cx="4756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b="1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Dipartimento VI “Transizione Digitale” Direzione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942488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Immagine che contiene blu, Blu elettrico, schermata, bandiera&#10;&#10;Descrizione generata automaticamente">
            <a:extLst>
              <a:ext uri="{FF2B5EF4-FFF2-40B4-BE49-F238E27FC236}">
                <a16:creationId xmlns:a16="http://schemas.microsoft.com/office/drawing/2014/main" id="{D590F373-669A-9F53-14F4-0ED378474BBD}"/>
              </a:ext>
            </a:extLst>
          </p:cNvPr>
          <p:cNvPicPr/>
          <p:nvPr/>
        </p:nvPicPr>
        <p:blipFill rotWithShape="1">
          <a:blip r:embed="rId3"/>
          <a:srcRect t="16017"/>
          <a:stretch/>
        </p:blipFill>
        <p:spPr>
          <a:xfrm>
            <a:off x="0" y="0"/>
            <a:ext cx="12192000" cy="1349301"/>
          </a:xfrm>
          <a:prstGeom prst="rect">
            <a:avLst/>
          </a:prstGeom>
        </p:spPr>
      </p:pic>
      <p:pic>
        <p:nvPicPr>
          <p:cNvPr id="6" name="Immagine 5" descr="Immagine che contiene Carattere, Elementi grafici, schermata, grafica&#10;&#10;Descrizione generata automaticamente">
            <a:extLst>
              <a:ext uri="{FF2B5EF4-FFF2-40B4-BE49-F238E27FC236}">
                <a16:creationId xmlns:a16="http://schemas.microsoft.com/office/drawing/2014/main" id="{3768EA34-1DAE-9626-B25D-B07A36005EC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0" y="6120000"/>
            <a:ext cx="3031579" cy="621475"/>
          </a:xfrm>
          <a:prstGeom prst="rect">
            <a:avLst/>
          </a:prstGeom>
        </p:spPr>
      </p:pic>
      <p:sp>
        <p:nvSpPr>
          <p:cNvPr id="11" name="Titolo 10">
            <a:extLst>
              <a:ext uri="{FF2B5EF4-FFF2-40B4-BE49-F238E27FC236}">
                <a16:creationId xmlns:a16="http://schemas.microsoft.com/office/drawing/2014/main" id="{D54D4D69-B438-00CA-B921-0E297748C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20215"/>
            <a:ext cx="10515600" cy="709221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AREE</a:t>
            </a:r>
          </a:p>
        </p:txBody>
      </p:sp>
      <p:pic>
        <p:nvPicPr>
          <p:cNvPr id="9" name="Immagine 8" descr="Immagine che contiene Carattere, testo, simbolo, Elementi grafici&#10;&#10;Descrizione generata automaticamente">
            <a:extLst>
              <a:ext uri="{FF2B5EF4-FFF2-40B4-BE49-F238E27FC236}">
                <a16:creationId xmlns:a16="http://schemas.microsoft.com/office/drawing/2014/main" id="{AE6C3760-F566-91C0-440F-BD11324990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726" y="180095"/>
            <a:ext cx="2845448" cy="762174"/>
          </a:xfrm>
          <a:prstGeom prst="rect">
            <a:avLst/>
          </a:prstGeom>
        </p:spPr>
      </p:pic>
      <p:graphicFrame>
        <p:nvGraphicFramePr>
          <p:cNvPr id="38" name="Segnaposto testo 11">
            <a:extLst>
              <a:ext uri="{FF2B5EF4-FFF2-40B4-BE49-F238E27FC236}">
                <a16:creationId xmlns:a16="http://schemas.microsoft.com/office/drawing/2014/main" id="{A4EDE57B-0099-D702-78E6-8113F4C98A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56170389"/>
              </p:ext>
            </p:extLst>
          </p:nvPr>
        </p:nvGraphicFramePr>
        <p:xfrm>
          <a:off x="0" y="2429436"/>
          <a:ext cx="12192000" cy="24917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2" name="CasellaDiTesto 1">
            <a:extLst>
              <a:ext uri="{FF2B5EF4-FFF2-40B4-BE49-F238E27FC236}">
                <a16:creationId xmlns:a16="http://schemas.microsoft.com/office/drawing/2014/main" id="{75090018-197E-8067-13A3-B344C3979344}"/>
              </a:ext>
            </a:extLst>
          </p:cNvPr>
          <p:cNvSpPr txBox="1"/>
          <p:nvPr/>
        </p:nvSpPr>
        <p:spPr>
          <a:xfrm>
            <a:off x="272726" y="6246071"/>
            <a:ext cx="4756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b="1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Dipartimento VI “Transizione Digitale” Direzione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342406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D590F373-669A-9F53-14F4-0ED378474BBD}"/>
              </a:ext>
            </a:extLst>
          </p:cNvPr>
          <p:cNvPicPr/>
          <p:nvPr/>
        </p:nvPicPr>
        <p:blipFill rotWithShape="1">
          <a:blip r:embed="rId3"/>
          <a:srcRect t="16017"/>
          <a:stretch/>
        </p:blipFill>
        <p:spPr>
          <a:xfrm>
            <a:off x="0" y="0"/>
            <a:ext cx="12192000" cy="1349301"/>
          </a:xfrm>
          <a:prstGeom prst="rect">
            <a:avLst/>
          </a:prstGeom>
        </p:spPr>
      </p:pic>
      <p:pic>
        <p:nvPicPr>
          <p:cNvPr id="6" name="Immagine 5" descr="Immagine che contiene Carattere, Elementi grafici, schermata, grafica&#10;&#10;Descrizione generata automaticamente">
            <a:extLst>
              <a:ext uri="{FF2B5EF4-FFF2-40B4-BE49-F238E27FC236}">
                <a16:creationId xmlns:a16="http://schemas.microsoft.com/office/drawing/2014/main" id="{3768EA34-1DAE-9626-B25D-B07A36005EC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0" y="6120000"/>
            <a:ext cx="3031579" cy="621475"/>
          </a:xfrm>
          <a:prstGeom prst="rect">
            <a:avLst/>
          </a:prstGeom>
        </p:spPr>
      </p:pic>
      <p:sp>
        <p:nvSpPr>
          <p:cNvPr id="11" name="Titolo 10">
            <a:extLst>
              <a:ext uri="{FF2B5EF4-FFF2-40B4-BE49-F238E27FC236}">
                <a16:creationId xmlns:a16="http://schemas.microsoft.com/office/drawing/2014/main" id="{D54D4D69-B438-00CA-B921-0E297748C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4094"/>
            <a:ext cx="10515600" cy="709221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GLI STRUMENTI</a:t>
            </a:r>
          </a:p>
        </p:txBody>
      </p:sp>
      <p:pic>
        <p:nvPicPr>
          <p:cNvPr id="9" name="Immagine 8" descr="Immagine che contiene Carattere, testo, simbolo, Elementi grafici&#10;&#10;Descrizione generata automaticamente">
            <a:extLst>
              <a:ext uri="{FF2B5EF4-FFF2-40B4-BE49-F238E27FC236}">
                <a16:creationId xmlns:a16="http://schemas.microsoft.com/office/drawing/2014/main" id="{AE6C3760-F566-91C0-440F-BD11324990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726" y="180095"/>
            <a:ext cx="2845448" cy="762174"/>
          </a:xfrm>
          <a:prstGeom prst="rect">
            <a:avLst/>
          </a:prstGeom>
        </p:spPr>
      </p:pic>
      <p:graphicFrame>
        <p:nvGraphicFramePr>
          <p:cNvPr id="14" name="Segnaposto testo 11">
            <a:extLst>
              <a:ext uri="{FF2B5EF4-FFF2-40B4-BE49-F238E27FC236}">
                <a16:creationId xmlns:a16="http://schemas.microsoft.com/office/drawing/2014/main" id="{B95C879A-B87A-294B-9BC5-DEC3CA46C85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50729760"/>
              </p:ext>
            </p:extLst>
          </p:nvPr>
        </p:nvGraphicFramePr>
        <p:xfrm>
          <a:off x="838200" y="2382817"/>
          <a:ext cx="10515600" cy="3423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2" name="CasellaDiTesto 1">
            <a:extLst>
              <a:ext uri="{FF2B5EF4-FFF2-40B4-BE49-F238E27FC236}">
                <a16:creationId xmlns:a16="http://schemas.microsoft.com/office/drawing/2014/main" id="{6EBD0F03-2A1E-96F9-AE13-E62D9EBE77C1}"/>
              </a:ext>
            </a:extLst>
          </p:cNvPr>
          <p:cNvSpPr txBox="1"/>
          <p:nvPr/>
        </p:nvSpPr>
        <p:spPr>
          <a:xfrm>
            <a:off x="272726" y="6246071"/>
            <a:ext cx="4756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b="1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Dipartimento VI “Transizione Digitale” Direzione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155781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D590F373-669A-9F53-14F4-0ED378474BBD}"/>
              </a:ext>
            </a:extLst>
          </p:cNvPr>
          <p:cNvPicPr/>
          <p:nvPr/>
        </p:nvPicPr>
        <p:blipFill rotWithShape="1">
          <a:blip r:embed="rId3"/>
          <a:srcRect t="16017"/>
          <a:stretch/>
        </p:blipFill>
        <p:spPr>
          <a:xfrm>
            <a:off x="0" y="0"/>
            <a:ext cx="12192000" cy="1349301"/>
          </a:xfrm>
          <a:prstGeom prst="rect">
            <a:avLst/>
          </a:prstGeom>
        </p:spPr>
      </p:pic>
      <p:pic>
        <p:nvPicPr>
          <p:cNvPr id="6" name="Immagine 5" descr="Immagine che contiene Carattere, Elementi grafici, schermata, grafica&#10;&#10;Descrizione generata automaticamente">
            <a:extLst>
              <a:ext uri="{FF2B5EF4-FFF2-40B4-BE49-F238E27FC236}">
                <a16:creationId xmlns:a16="http://schemas.microsoft.com/office/drawing/2014/main" id="{3768EA34-1DAE-9626-B25D-B07A36005EC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0" y="6120000"/>
            <a:ext cx="3031579" cy="621475"/>
          </a:xfrm>
          <a:prstGeom prst="rect">
            <a:avLst/>
          </a:prstGeom>
        </p:spPr>
      </p:pic>
      <p:sp>
        <p:nvSpPr>
          <p:cNvPr id="11" name="Titolo 10">
            <a:extLst>
              <a:ext uri="{FF2B5EF4-FFF2-40B4-BE49-F238E27FC236}">
                <a16:creationId xmlns:a16="http://schemas.microsoft.com/office/drawing/2014/main" id="{D54D4D69-B438-00CA-B921-0E297748C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4094"/>
            <a:ext cx="10515600" cy="709221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GLI STRUMENTI</a:t>
            </a:r>
          </a:p>
        </p:txBody>
      </p:sp>
      <p:pic>
        <p:nvPicPr>
          <p:cNvPr id="9" name="Immagine 8" descr="Immagine che contiene Carattere, testo, simbolo, Elementi grafici&#10;&#10;Descrizione generata automaticamente">
            <a:extLst>
              <a:ext uri="{FF2B5EF4-FFF2-40B4-BE49-F238E27FC236}">
                <a16:creationId xmlns:a16="http://schemas.microsoft.com/office/drawing/2014/main" id="{AE6C3760-F566-91C0-440F-BD11324990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726" y="180095"/>
            <a:ext cx="2845448" cy="762174"/>
          </a:xfrm>
          <a:prstGeom prst="rect">
            <a:avLst/>
          </a:prstGeom>
        </p:spPr>
      </p:pic>
      <p:graphicFrame>
        <p:nvGraphicFramePr>
          <p:cNvPr id="14" name="Segnaposto testo 11">
            <a:extLst>
              <a:ext uri="{FF2B5EF4-FFF2-40B4-BE49-F238E27FC236}">
                <a16:creationId xmlns:a16="http://schemas.microsoft.com/office/drawing/2014/main" id="{B95C879A-B87A-294B-9BC5-DEC3CA46C85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069069"/>
              </p:ext>
            </p:extLst>
          </p:nvPr>
        </p:nvGraphicFramePr>
        <p:xfrm>
          <a:off x="838200" y="2382817"/>
          <a:ext cx="10515600" cy="3423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2" name="CasellaDiTesto 1">
            <a:extLst>
              <a:ext uri="{FF2B5EF4-FFF2-40B4-BE49-F238E27FC236}">
                <a16:creationId xmlns:a16="http://schemas.microsoft.com/office/drawing/2014/main" id="{7496A4F4-EC18-82A2-11C2-0781B934E1D7}"/>
              </a:ext>
            </a:extLst>
          </p:cNvPr>
          <p:cNvSpPr txBox="1"/>
          <p:nvPr/>
        </p:nvSpPr>
        <p:spPr>
          <a:xfrm>
            <a:off x="272726" y="6246071"/>
            <a:ext cx="4756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b="1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Dipartimento VI “Transizione Digitale” Direzione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185632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D590F373-669A-9F53-14F4-0ED378474BBD}"/>
              </a:ext>
            </a:extLst>
          </p:cNvPr>
          <p:cNvPicPr/>
          <p:nvPr/>
        </p:nvPicPr>
        <p:blipFill rotWithShape="1">
          <a:blip r:embed="rId3"/>
          <a:srcRect t="16017"/>
          <a:stretch/>
        </p:blipFill>
        <p:spPr>
          <a:xfrm>
            <a:off x="0" y="0"/>
            <a:ext cx="12192000" cy="1349301"/>
          </a:xfrm>
          <a:prstGeom prst="rect">
            <a:avLst/>
          </a:prstGeom>
        </p:spPr>
      </p:pic>
      <p:pic>
        <p:nvPicPr>
          <p:cNvPr id="6" name="Immagine 5" descr="Immagine che contiene Carattere, Elementi grafici, schermata, grafica&#10;&#10;Descrizione generata automaticamente">
            <a:extLst>
              <a:ext uri="{FF2B5EF4-FFF2-40B4-BE49-F238E27FC236}">
                <a16:creationId xmlns:a16="http://schemas.microsoft.com/office/drawing/2014/main" id="{3768EA34-1DAE-9626-B25D-B07A36005EC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0" y="6120000"/>
            <a:ext cx="3031579" cy="621475"/>
          </a:xfrm>
          <a:prstGeom prst="rect">
            <a:avLst/>
          </a:prstGeom>
        </p:spPr>
      </p:pic>
      <p:sp>
        <p:nvSpPr>
          <p:cNvPr id="11" name="Titolo 10">
            <a:extLst>
              <a:ext uri="{FF2B5EF4-FFF2-40B4-BE49-F238E27FC236}">
                <a16:creationId xmlns:a16="http://schemas.microsoft.com/office/drawing/2014/main" id="{D54D4D69-B438-00CA-B921-0E297748C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4094"/>
            <a:ext cx="10515600" cy="709221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GLI STRUMENTI</a:t>
            </a:r>
          </a:p>
        </p:txBody>
      </p:sp>
      <p:pic>
        <p:nvPicPr>
          <p:cNvPr id="9" name="Immagine 8" descr="Immagine che contiene Carattere, testo, simbolo, Elementi grafici&#10;&#10;Descrizione generata automaticamente">
            <a:extLst>
              <a:ext uri="{FF2B5EF4-FFF2-40B4-BE49-F238E27FC236}">
                <a16:creationId xmlns:a16="http://schemas.microsoft.com/office/drawing/2014/main" id="{AE6C3760-F566-91C0-440F-BD11324990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726" y="180095"/>
            <a:ext cx="2845448" cy="762174"/>
          </a:xfrm>
          <a:prstGeom prst="rect">
            <a:avLst/>
          </a:prstGeom>
        </p:spPr>
      </p:pic>
      <p:graphicFrame>
        <p:nvGraphicFramePr>
          <p:cNvPr id="14" name="Segnaposto testo 11">
            <a:extLst>
              <a:ext uri="{FF2B5EF4-FFF2-40B4-BE49-F238E27FC236}">
                <a16:creationId xmlns:a16="http://schemas.microsoft.com/office/drawing/2014/main" id="{B95C879A-B87A-294B-9BC5-DEC3CA46C85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09961221"/>
              </p:ext>
            </p:extLst>
          </p:nvPr>
        </p:nvGraphicFramePr>
        <p:xfrm>
          <a:off x="838200" y="2382817"/>
          <a:ext cx="10515600" cy="3423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2" name="CasellaDiTesto 1">
            <a:extLst>
              <a:ext uri="{FF2B5EF4-FFF2-40B4-BE49-F238E27FC236}">
                <a16:creationId xmlns:a16="http://schemas.microsoft.com/office/drawing/2014/main" id="{1724EDAB-31DB-6CC4-5966-2170BCF67045}"/>
              </a:ext>
            </a:extLst>
          </p:cNvPr>
          <p:cNvSpPr txBox="1"/>
          <p:nvPr/>
        </p:nvSpPr>
        <p:spPr>
          <a:xfrm>
            <a:off x="272726" y="6246071"/>
            <a:ext cx="4756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b="1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Dipartimento VI “Transizione Digitale” Direzione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535340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D590F373-669A-9F53-14F4-0ED378474BBD}"/>
              </a:ext>
            </a:extLst>
          </p:cNvPr>
          <p:cNvPicPr/>
          <p:nvPr/>
        </p:nvPicPr>
        <p:blipFill rotWithShape="1">
          <a:blip r:embed="rId3"/>
          <a:srcRect t="16017"/>
          <a:stretch/>
        </p:blipFill>
        <p:spPr>
          <a:xfrm>
            <a:off x="0" y="0"/>
            <a:ext cx="12192000" cy="1349301"/>
          </a:xfrm>
          <a:prstGeom prst="rect">
            <a:avLst/>
          </a:prstGeom>
        </p:spPr>
      </p:pic>
      <p:pic>
        <p:nvPicPr>
          <p:cNvPr id="6" name="Immagine 5" descr="Immagine che contiene Carattere, Elementi grafici, schermata, grafica&#10;&#10;Descrizione generata automaticamente">
            <a:extLst>
              <a:ext uri="{FF2B5EF4-FFF2-40B4-BE49-F238E27FC236}">
                <a16:creationId xmlns:a16="http://schemas.microsoft.com/office/drawing/2014/main" id="{3768EA34-1DAE-9626-B25D-B07A36005EC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0" y="6120000"/>
            <a:ext cx="3031579" cy="621475"/>
          </a:xfrm>
          <a:prstGeom prst="rect">
            <a:avLst/>
          </a:prstGeom>
        </p:spPr>
      </p:pic>
      <p:sp>
        <p:nvSpPr>
          <p:cNvPr id="12" name="Segnaposto testo 11">
            <a:extLst>
              <a:ext uri="{FF2B5EF4-FFF2-40B4-BE49-F238E27FC236}">
                <a16:creationId xmlns:a16="http://schemas.microsoft.com/office/drawing/2014/main" id="{4A661D2A-9E58-20A9-E1FB-6AE30ADEFA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678906"/>
            <a:ext cx="10515600" cy="1500187"/>
          </a:xfrm>
        </p:spPr>
        <p:txBody>
          <a:bodyPr/>
          <a:lstStyle/>
          <a:p>
            <a:pPr algn="ctr"/>
            <a:r>
              <a:rPr lang="it-IT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Grazie per l’attenzione</a:t>
            </a:r>
          </a:p>
          <a:p>
            <a:endParaRPr lang="it-IT" dirty="0"/>
          </a:p>
        </p:txBody>
      </p:sp>
      <p:pic>
        <p:nvPicPr>
          <p:cNvPr id="9" name="Immagine 8" descr="Immagine che contiene Carattere, testo, simbolo, Elementi grafici&#10;&#10;Descrizione generata automaticamente">
            <a:extLst>
              <a:ext uri="{FF2B5EF4-FFF2-40B4-BE49-F238E27FC236}">
                <a16:creationId xmlns:a16="http://schemas.microsoft.com/office/drawing/2014/main" id="{AE6C3760-F566-91C0-440F-BD11324990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726" y="180095"/>
            <a:ext cx="2845448" cy="762174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BDFEFF36-DCFE-9B2D-7007-59E506AC49AD}"/>
              </a:ext>
            </a:extLst>
          </p:cNvPr>
          <p:cNvSpPr txBox="1"/>
          <p:nvPr/>
        </p:nvSpPr>
        <p:spPr>
          <a:xfrm>
            <a:off x="272726" y="6246071"/>
            <a:ext cx="4756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Dipartimento VI “Transizione Digitale” Direzione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40188717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</TotalTime>
  <Words>214</Words>
  <Application>Microsoft Office PowerPoint</Application>
  <PresentationFormat>Widescreen</PresentationFormat>
  <Paragraphs>43</Paragraphs>
  <Slides>7</Slides>
  <Notes>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Aptos</vt:lpstr>
      <vt:lpstr>Aptos Display</vt:lpstr>
      <vt:lpstr>Arial</vt:lpstr>
      <vt:lpstr>Calibri</vt:lpstr>
      <vt:lpstr>Wingdings</vt:lpstr>
      <vt:lpstr>Tema di Office</vt:lpstr>
      <vt:lpstr>DIFFUSIONE TEMI ICT</vt:lpstr>
      <vt:lpstr>GLI OBIETTIVI GENERALI </vt:lpstr>
      <vt:lpstr>LE AREE</vt:lpstr>
      <vt:lpstr>GLI STRUMENTI</vt:lpstr>
      <vt:lpstr>GLI STRUMENTI</vt:lpstr>
      <vt:lpstr>GLI STRUMENTI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Pratesi Fabio</dc:creator>
  <cp:lastModifiedBy>Pratesi Fabio</cp:lastModifiedBy>
  <cp:revision>1</cp:revision>
  <dcterms:created xsi:type="dcterms:W3CDTF">2024-06-07T13:33:45Z</dcterms:created>
  <dcterms:modified xsi:type="dcterms:W3CDTF">2024-06-18T10:02:19Z</dcterms:modified>
  <cp:contentStatus>Finale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